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256" r:id="rId2"/>
    <p:sldId id="257" r:id="rId3"/>
    <p:sldId id="279" r:id="rId4"/>
    <p:sldId id="258" r:id="rId5"/>
    <p:sldId id="260" r:id="rId6"/>
    <p:sldId id="266" r:id="rId7"/>
    <p:sldId id="278" r:id="rId8"/>
    <p:sldId id="276" r:id="rId9"/>
    <p:sldId id="270" r:id="rId10"/>
  </p:sldIdLst>
  <p:sldSz cx="9144000" cy="5143500" type="screen16x9"/>
  <p:notesSz cx="6858000" cy="9144000"/>
  <p:embeddedFontLst>
    <p:embeddedFont>
      <p:font typeface="Rubik" panose="020B0604020202020204" charset="-79"/>
      <p:regular r:id="rId12"/>
      <p:bold r:id="rId13"/>
      <p:italic r:id="rId14"/>
      <p:boldItalic r:id="rId15"/>
    </p:embeddedFont>
    <p:embeddedFont>
      <p:font typeface="Chewy"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C495B-BFD2-4C44-B674-32EF83A9E094}">
  <a:tblStyle styleId="{AE7C495B-BFD2-4C44-B674-32EF83A9E0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08"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243349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48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39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ecf61e2da4_0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3" name="Google Shape;3023;gecf61e2da4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34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ed0da2b08c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ed0da2b08c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9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f2cf36f564_0_33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f2cf36f564_0_3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618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f2eab5d8d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6" name="Google Shape;4196;gf2eab5d8d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47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f2cf36f564_0_44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f2cf36f564_0_44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4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f2cf36f564_0_60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f2cf36f564_0_60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2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108850"/>
            <a:ext cx="4720800" cy="23868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5200"/>
              <a:buNone/>
              <a:defRPr sz="5200">
                <a:solidFill>
                  <a:schemeClr val="lt1"/>
                </a:solidFill>
              </a:defRPr>
            </a:lvl1pPr>
            <a:lvl2pPr lvl="1" algn="l">
              <a:spcBef>
                <a:spcPts val="0"/>
              </a:spcBef>
              <a:spcAft>
                <a:spcPts val="0"/>
              </a:spcAft>
              <a:buClr>
                <a:schemeClr val="lt1"/>
              </a:buClr>
              <a:buSzPts val="5200"/>
              <a:buNone/>
              <a:defRPr sz="5200">
                <a:solidFill>
                  <a:schemeClr val="lt1"/>
                </a:solidFill>
              </a:defRPr>
            </a:lvl2pPr>
            <a:lvl3pPr lvl="2" algn="l">
              <a:spcBef>
                <a:spcPts val="0"/>
              </a:spcBef>
              <a:spcAft>
                <a:spcPts val="0"/>
              </a:spcAft>
              <a:buClr>
                <a:schemeClr val="lt1"/>
              </a:buClr>
              <a:buSzPts val="5200"/>
              <a:buNone/>
              <a:defRPr sz="5200">
                <a:solidFill>
                  <a:schemeClr val="lt1"/>
                </a:solidFill>
              </a:defRPr>
            </a:lvl3pPr>
            <a:lvl4pPr lvl="3" algn="l">
              <a:spcBef>
                <a:spcPts val="0"/>
              </a:spcBef>
              <a:spcAft>
                <a:spcPts val="0"/>
              </a:spcAft>
              <a:buClr>
                <a:schemeClr val="lt1"/>
              </a:buClr>
              <a:buSzPts val="5200"/>
              <a:buNone/>
              <a:defRPr sz="5200">
                <a:solidFill>
                  <a:schemeClr val="lt1"/>
                </a:solidFill>
              </a:defRPr>
            </a:lvl4pPr>
            <a:lvl5pPr lvl="4" algn="l">
              <a:spcBef>
                <a:spcPts val="0"/>
              </a:spcBef>
              <a:spcAft>
                <a:spcPts val="0"/>
              </a:spcAft>
              <a:buClr>
                <a:schemeClr val="lt1"/>
              </a:buClr>
              <a:buSzPts val="5200"/>
              <a:buNone/>
              <a:defRPr sz="5200">
                <a:solidFill>
                  <a:schemeClr val="lt1"/>
                </a:solidFill>
              </a:defRPr>
            </a:lvl5pPr>
            <a:lvl6pPr lvl="5" algn="l">
              <a:spcBef>
                <a:spcPts val="0"/>
              </a:spcBef>
              <a:spcAft>
                <a:spcPts val="0"/>
              </a:spcAft>
              <a:buClr>
                <a:schemeClr val="lt1"/>
              </a:buClr>
              <a:buSzPts val="5200"/>
              <a:buNone/>
              <a:defRPr sz="5200">
                <a:solidFill>
                  <a:schemeClr val="lt1"/>
                </a:solidFill>
              </a:defRPr>
            </a:lvl6pPr>
            <a:lvl7pPr lvl="6" algn="l">
              <a:spcBef>
                <a:spcPts val="0"/>
              </a:spcBef>
              <a:spcAft>
                <a:spcPts val="0"/>
              </a:spcAft>
              <a:buClr>
                <a:schemeClr val="lt1"/>
              </a:buClr>
              <a:buSzPts val="5200"/>
              <a:buNone/>
              <a:defRPr sz="5200">
                <a:solidFill>
                  <a:schemeClr val="lt1"/>
                </a:solidFill>
              </a:defRPr>
            </a:lvl7pPr>
            <a:lvl8pPr lvl="7" algn="l">
              <a:spcBef>
                <a:spcPts val="0"/>
              </a:spcBef>
              <a:spcAft>
                <a:spcPts val="0"/>
              </a:spcAft>
              <a:buClr>
                <a:schemeClr val="lt1"/>
              </a:buClr>
              <a:buSzPts val="5200"/>
              <a:buNone/>
              <a:defRPr sz="5200">
                <a:solidFill>
                  <a:schemeClr val="lt1"/>
                </a:solidFill>
              </a:defRPr>
            </a:lvl8pPr>
            <a:lvl9pPr lvl="8" algn="l">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46675" y="3691650"/>
            <a:ext cx="47208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None/>
              <a:defRPr sz="1850">
                <a:solidFill>
                  <a:schemeClr val="lt1"/>
                </a:solidFill>
              </a:defRPr>
            </a:lvl1pPr>
            <a:lvl2pPr lvl="1">
              <a:lnSpc>
                <a:spcPct val="100000"/>
              </a:lnSpc>
              <a:spcBef>
                <a:spcPts val="0"/>
              </a:spcBef>
              <a:spcAft>
                <a:spcPts val="0"/>
              </a:spcAft>
              <a:buClr>
                <a:schemeClr val="lt1"/>
              </a:buClr>
              <a:buSzPts val="1850"/>
              <a:buNone/>
              <a:defRPr sz="1850">
                <a:solidFill>
                  <a:schemeClr val="lt1"/>
                </a:solidFill>
              </a:defRPr>
            </a:lvl2pPr>
            <a:lvl3pPr lvl="2">
              <a:lnSpc>
                <a:spcPct val="100000"/>
              </a:lnSpc>
              <a:spcBef>
                <a:spcPts val="0"/>
              </a:spcBef>
              <a:spcAft>
                <a:spcPts val="0"/>
              </a:spcAft>
              <a:buClr>
                <a:schemeClr val="lt1"/>
              </a:buClr>
              <a:buSzPts val="1850"/>
              <a:buNone/>
              <a:defRPr sz="1850">
                <a:solidFill>
                  <a:schemeClr val="lt1"/>
                </a:solidFill>
              </a:defRPr>
            </a:lvl3pPr>
            <a:lvl4pPr lvl="3">
              <a:lnSpc>
                <a:spcPct val="100000"/>
              </a:lnSpc>
              <a:spcBef>
                <a:spcPts val="0"/>
              </a:spcBef>
              <a:spcAft>
                <a:spcPts val="0"/>
              </a:spcAft>
              <a:buClr>
                <a:schemeClr val="lt1"/>
              </a:buClr>
              <a:buSzPts val="1850"/>
              <a:buNone/>
              <a:defRPr sz="1850">
                <a:solidFill>
                  <a:schemeClr val="lt1"/>
                </a:solidFill>
              </a:defRPr>
            </a:lvl4pPr>
            <a:lvl5pPr lvl="4">
              <a:lnSpc>
                <a:spcPct val="100000"/>
              </a:lnSpc>
              <a:spcBef>
                <a:spcPts val="0"/>
              </a:spcBef>
              <a:spcAft>
                <a:spcPts val="0"/>
              </a:spcAft>
              <a:buClr>
                <a:schemeClr val="lt1"/>
              </a:buClr>
              <a:buSzPts val="1850"/>
              <a:buNone/>
              <a:defRPr sz="1850">
                <a:solidFill>
                  <a:schemeClr val="lt1"/>
                </a:solidFill>
              </a:defRPr>
            </a:lvl5pPr>
            <a:lvl6pPr lvl="5">
              <a:lnSpc>
                <a:spcPct val="100000"/>
              </a:lnSpc>
              <a:spcBef>
                <a:spcPts val="0"/>
              </a:spcBef>
              <a:spcAft>
                <a:spcPts val="0"/>
              </a:spcAft>
              <a:buClr>
                <a:schemeClr val="lt1"/>
              </a:buClr>
              <a:buSzPts val="1850"/>
              <a:buNone/>
              <a:defRPr sz="1850">
                <a:solidFill>
                  <a:schemeClr val="lt1"/>
                </a:solidFill>
              </a:defRPr>
            </a:lvl6pPr>
            <a:lvl7pPr lvl="6">
              <a:lnSpc>
                <a:spcPct val="100000"/>
              </a:lnSpc>
              <a:spcBef>
                <a:spcPts val="0"/>
              </a:spcBef>
              <a:spcAft>
                <a:spcPts val="0"/>
              </a:spcAft>
              <a:buClr>
                <a:schemeClr val="lt1"/>
              </a:buClr>
              <a:buSzPts val="1850"/>
              <a:buNone/>
              <a:defRPr sz="1850">
                <a:solidFill>
                  <a:schemeClr val="lt1"/>
                </a:solidFill>
              </a:defRPr>
            </a:lvl7pPr>
            <a:lvl8pPr lvl="7">
              <a:lnSpc>
                <a:spcPct val="100000"/>
              </a:lnSpc>
              <a:spcBef>
                <a:spcPts val="0"/>
              </a:spcBef>
              <a:spcAft>
                <a:spcPts val="0"/>
              </a:spcAft>
              <a:buClr>
                <a:schemeClr val="lt1"/>
              </a:buClr>
              <a:buSzPts val="1850"/>
              <a:buNone/>
              <a:defRPr sz="1850">
                <a:solidFill>
                  <a:schemeClr val="lt1"/>
                </a:solidFill>
              </a:defRPr>
            </a:lvl8pPr>
            <a:lvl9pPr lvl="8">
              <a:lnSpc>
                <a:spcPct val="100000"/>
              </a:lnSpc>
              <a:spcBef>
                <a:spcPts val="0"/>
              </a:spcBef>
              <a:spcAft>
                <a:spcPts val="0"/>
              </a:spcAft>
              <a:buClr>
                <a:schemeClr val="lt1"/>
              </a:buClr>
              <a:buSzPts val="1850"/>
              <a:buNone/>
              <a:defRPr sz="1850">
                <a:solidFill>
                  <a:schemeClr val="lt1"/>
                </a:solidFill>
              </a:defRPr>
            </a:lvl9pPr>
          </a:lstStyle>
          <a:p>
            <a:endParaRPr/>
          </a:p>
        </p:txBody>
      </p:sp>
      <p:sp>
        <p:nvSpPr>
          <p:cNvPr id="11" name="Google Shape;11;p2"/>
          <p:cNvSpPr/>
          <p:nvPr/>
        </p:nvSpPr>
        <p:spPr>
          <a:xfrm>
            <a:off x="-1389600" y="4352550"/>
            <a:ext cx="5588840" cy="3829706"/>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75450" y="-989779"/>
            <a:ext cx="5275920" cy="1899858"/>
          </a:xfrm>
          <a:custGeom>
            <a:avLst/>
            <a:gdLst/>
            <a:ahLst/>
            <a:cxnLst/>
            <a:rect l="l" t="t" r="r" b="b"/>
            <a:pathLst>
              <a:path w="55293" h="19911" extrusionOk="0">
                <a:moveTo>
                  <a:pt x="52991" y="0"/>
                </a:moveTo>
                <a:cubicBezTo>
                  <a:pt x="49489" y="652"/>
                  <a:pt x="46637" y="3096"/>
                  <a:pt x="43399" y="4562"/>
                </a:cubicBezTo>
                <a:cubicBezTo>
                  <a:pt x="39896" y="6151"/>
                  <a:pt x="35986" y="6558"/>
                  <a:pt x="32157" y="6762"/>
                </a:cubicBezTo>
                <a:cubicBezTo>
                  <a:pt x="30722" y="6837"/>
                  <a:pt x="29281" y="6886"/>
                  <a:pt x="27841" y="6886"/>
                </a:cubicBezTo>
                <a:cubicBezTo>
                  <a:pt x="24623" y="6886"/>
                  <a:pt x="21412" y="6644"/>
                  <a:pt x="18288" y="5927"/>
                </a:cubicBezTo>
                <a:cubicBezTo>
                  <a:pt x="15202" y="5222"/>
                  <a:pt x="12151" y="4036"/>
                  <a:pt x="9003" y="4036"/>
                </a:cubicBezTo>
                <a:cubicBezTo>
                  <a:pt x="8786" y="4036"/>
                  <a:pt x="8568" y="4041"/>
                  <a:pt x="8350" y="4053"/>
                </a:cubicBezTo>
                <a:cubicBezTo>
                  <a:pt x="6660" y="4135"/>
                  <a:pt x="5010" y="4583"/>
                  <a:pt x="3401" y="5092"/>
                </a:cubicBezTo>
                <a:cubicBezTo>
                  <a:pt x="1303" y="5764"/>
                  <a:pt x="0" y="6558"/>
                  <a:pt x="489" y="8798"/>
                </a:cubicBezTo>
                <a:cubicBezTo>
                  <a:pt x="998" y="11140"/>
                  <a:pt x="1629" y="13360"/>
                  <a:pt x="2709" y="15478"/>
                </a:cubicBezTo>
                <a:cubicBezTo>
                  <a:pt x="3279" y="16619"/>
                  <a:pt x="3992" y="17739"/>
                  <a:pt x="5071" y="18411"/>
                </a:cubicBezTo>
                <a:cubicBezTo>
                  <a:pt x="5845" y="18879"/>
                  <a:pt x="6761" y="19083"/>
                  <a:pt x="7658" y="19266"/>
                </a:cubicBezTo>
                <a:cubicBezTo>
                  <a:pt x="9297" y="19599"/>
                  <a:pt x="10999" y="19911"/>
                  <a:pt x="12662" y="19911"/>
                </a:cubicBezTo>
                <a:cubicBezTo>
                  <a:pt x="13850" y="19911"/>
                  <a:pt x="15018" y="19752"/>
                  <a:pt x="16130" y="19327"/>
                </a:cubicBezTo>
                <a:cubicBezTo>
                  <a:pt x="17494" y="18818"/>
                  <a:pt x="18655" y="17942"/>
                  <a:pt x="19897" y="17189"/>
                </a:cubicBezTo>
                <a:cubicBezTo>
                  <a:pt x="21527" y="16171"/>
                  <a:pt x="23278" y="15336"/>
                  <a:pt x="25091" y="14704"/>
                </a:cubicBezTo>
                <a:cubicBezTo>
                  <a:pt x="29307" y="13253"/>
                  <a:pt x="33709" y="12924"/>
                  <a:pt x="38175" y="12924"/>
                </a:cubicBezTo>
                <a:cubicBezTo>
                  <a:pt x="41870" y="12924"/>
                  <a:pt x="45609" y="13149"/>
                  <a:pt x="49321" y="13149"/>
                </a:cubicBezTo>
                <a:cubicBezTo>
                  <a:pt x="51069" y="13149"/>
                  <a:pt x="52811" y="13100"/>
                  <a:pt x="54539" y="12953"/>
                </a:cubicBezTo>
                <a:cubicBezTo>
                  <a:pt x="55293" y="8595"/>
                  <a:pt x="54743" y="4033"/>
                  <a:pt x="5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66575" y="-1901468"/>
            <a:ext cx="3236840" cy="3061070"/>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6236">
            <a:off x="-1624692" y="2911781"/>
            <a:ext cx="3236787" cy="3061019"/>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64794">
            <a:off x="6320362" y="3975883"/>
            <a:ext cx="2781213" cy="628047"/>
          </a:xfrm>
          <a:custGeom>
            <a:avLst/>
            <a:gdLst/>
            <a:ahLst/>
            <a:cxnLst/>
            <a:rect l="l" t="t" r="r" b="b"/>
            <a:pathLst>
              <a:path w="23116" h="5220" extrusionOk="0">
                <a:moveTo>
                  <a:pt x="18431" y="1"/>
                </a:moveTo>
                <a:lnTo>
                  <a:pt x="18431" y="1"/>
                </a:lnTo>
                <a:cubicBezTo>
                  <a:pt x="16191" y="571"/>
                  <a:pt x="13747" y="938"/>
                  <a:pt x="11466" y="1406"/>
                </a:cubicBezTo>
                <a:cubicBezTo>
                  <a:pt x="10818" y="1530"/>
                  <a:pt x="10114" y="1580"/>
                  <a:pt x="9398" y="1580"/>
                </a:cubicBezTo>
                <a:cubicBezTo>
                  <a:pt x="9057" y="1580"/>
                  <a:pt x="8713" y="1568"/>
                  <a:pt x="8371" y="1549"/>
                </a:cubicBezTo>
                <a:cubicBezTo>
                  <a:pt x="8106" y="1549"/>
                  <a:pt x="7841" y="1528"/>
                  <a:pt x="7577" y="1528"/>
                </a:cubicBezTo>
                <a:cubicBezTo>
                  <a:pt x="7312" y="1508"/>
                  <a:pt x="7047" y="1508"/>
                  <a:pt x="6782" y="1488"/>
                </a:cubicBezTo>
                <a:cubicBezTo>
                  <a:pt x="6443" y="1488"/>
                  <a:pt x="6103" y="1479"/>
                  <a:pt x="5776" y="1479"/>
                </a:cubicBezTo>
                <a:cubicBezTo>
                  <a:pt x="5612" y="1479"/>
                  <a:pt x="5452" y="1481"/>
                  <a:pt x="5296" y="1488"/>
                </a:cubicBezTo>
                <a:cubicBezTo>
                  <a:pt x="5269" y="1489"/>
                  <a:pt x="5241" y="1490"/>
                  <a:pt x="5213" y="1490"/>
                </a:cubicBezTo>
                <a:cubicBezTo>
                  <a:pt x="4925" y="1490"/>
                  <a:pt x="4591" y="1401"/>
                  <a:pt x="4257" y="1345"/>
                </a:cubicBezTo>
                <a:cubicBezTo>
                  <a:pt x="4109" y="1319"/>
                  <a:pt x="3960" y="1300"/>
                  <a:pt x="3821" y="1300"/>
                </a:cubicBezTo>
                <a:cubicBezTo>
                  <a:pt x="3636" y="1300"/>
                  <a:pt x="3469" y="1333"/>
                  <a:pt x="3341" y="1426"/>
                </a:cubicBezTo>
                <a:cubicBezTo>
                  <a:pt x="3544" y="1467"/>
                  <a:pt x="3727" y="1488"/>
                  <a:pt x="3931" y="1508"/>
                </a:cubicBezTo>
                <a:cubicBezTo>
                  <a:pt x="3809" y="1541"/>
                  <a:pt x="3689" y="1554"/>
                  <a:pt x="3571" y="1554"/>
                </a:cubicBezTo>
                <a:cubicBezTo>
                  <a:pt x="3099" y="1554"/>
                  <a:pt x="2652" y="1345"/>
                  <a:pt x="2180" y="1345"/>
                </a:cubicBezTo>
                <a:cubicBezTo>
                  <a:pt x="2159" y="1508"/>
                  <a:pt x="2139" y="1569"/>
                  <a:pt x="1935" y="1630"/>
                </a:cubicBezTo>
                <a:cubicBezTo>
                  <a:pt x="2322" y="1712"/>
                  <a:pt x="2913" y="1691"/>
                  <a:pt x="3300" y="1834"/>
                </a:cubicBezTo>
                <a:lnTo>
                  <a:pt x="3259" y="2078"/>
                </a:lnTo>
                <a:cubicBezTo>
                  <a:pt x="3243" y="2079"/>
                  <a:pt x="3226" y="2079"/>
                  <a:pt x="3209" y="2079"/>
                </a:cubicBezTo>
                <a:cubicBezTo>
                  <a:pt x="2825" y="2079"/>
                  <a:pt x="2329" y="1873"/>
                  <a:pt x="1944" y="1873"/>
                </a:cubicBezTo>
                <a:cubicBezTo>
                  <a:pt x="1927" y="1873"/>
                  <a:pt x="1911" y="1874"/>
                  <a:pt x="1895" y="1875"/>
                </a:cubicBezTo>
                <a:cubicBezTo>
                  <a:pt x="1874" y="1936"/>
                  <a:pt x="1854" y="2099"/>
                  <a:pt x="1833" y="2180"/>
                </a:cubicBezTo>
                <a:cubicBezTo>
                  <a:pt x="1824" y="2217"/>
                  <a:pt x="1782" y="2229"/>
                  <a:pt x="1719" y="2229"/>
                </a:cubicBezTo>
                <a:cubicBezTo>
                  <a:pt x="1643" y="2229"/>
                  <a:pt x="1538" y="2211"/>
                  <a:pt x="1426" y="2200"/>
                </a:cubicBezTo>
                <a:lnTo>
                  <a:pt x="1426" y="2200"/>
                </a:lnTo>
                <a:lnTo>
                  <a:pt x="2220" y="2343"/>
                </a:lnTo>
                <a:cubicBezTo>
                  <a:pt x="2200" y="2424"/>
                  <a:pt x="2180" y="2567"/>
                  <a:pt x="2159" y="2648"/>
                </a:cubicBezTo>
                <a:cubicBezTo>
                  <a:pt x="2150" y="2685"/>
                  <a:pt x="2107" y="2697"/>
                  <a:pt x="2045" y="2697"/>
                </a:cubicBezTo>
                <a:cubicBezTo>
                  <a:pt x="1969" y="2697"/>
                  <a:pt x="1863" y="2680"/>
                  <a:pt x="1752" y="2669"/>
                </a:cubicBezTo>
                <a:cubicBezTo>
                  <a:pt x="1732" y="2832"/>
                  <a:pt x="1487" y="2954"/>
                  <a:pt x="1691" y="3056"/>
                </a:cubicBezTo>
                <a:cubicBezTo>
                  <a:pt x="1874" y="3096"/>
                  <a:pt x="2078" y="3137"/>
                  <a:pt x="2282" y="3158"/>
                </a:cubicBezTo>
                <a:cubicBezTo>
                  <a:pt x="2232" y="3155"/>
                  <a:pt x="2183" y="3154"/>
                  <a:pt x="2136" y="3154"/>
                </a:cubicBezTo>
                <a:cubicBezTo>
                  <a:pt x="1411" y="3154"/>
                  <a:pt x="995" y="3437"/>
                  <a:pt x="937" y="3667"/>
                </a:cubicBezTo>
                <a:cubicBezTo>
                  <a:pt x="955" y="3664"/>
                  <a:pt x="970" y="3662"/>
                  <a:pt x="985" y="3662"/>
                </a:cubicBezTo>
                <a:cubicBezTo>
                  <a:pt x="1142" y="3662"/>
                  <a:pt x="1140" y="3834"/>
                  <a:pt x="1297" y="3834"/>
                </a:cubicBezTo>
                <a:cubicBezTo>
                  <a:pt x="1312" y="3834"/>
                  <a:pt x="1327" y="3833"/>
                  <a:pt x="1345" y="3830"/>
                </a:cubicBezTo>
                <a:lnTo>
                  <a:pt x="1345" y="3830"/>
                </a:lnTo>
                <a:cubicBezTo>
                  <a:pt x="673" y="3952"/>
                  <a:pt x="1" y="4155"/>
                  <a:pt x="815" y="4379"/>
                </a:cubicBezTo>
                <a:cubicBezTo>
                  <a:pt x="3322" y="4949"/>
                  <a:pt x="5928" y="5220"/>
                  <a:pt x="8543" y="5220"/>
                </a:cubicBezTo>
                <a:cubicBezTo>
                  <a:pt x="9667" y="5220"/>
                  <a:pt x="10794" y="5170"/>
                  <a:pt x="11914" y="5072"/>
                </a:cubicBezTo>
                <a:cubicBezTo>
                  <a:pt x="15641" y="4746"/>
                  <a:pt x="19287" y="3891"/>
                  <a:pt x="22729" y="2648"/>
                </a:cubicBezTo>
                <a:cubicBezTo>
                  <a:pt x="23116" y="2424"/>
                  <a:pt x="22851" y="2343"/>
                  <a:pt x="22810" y="2200"/>
                </a:cubicBezTo>
                <a:lnTo>
                  <a:pt x="22810" y="2200"/>
                </a:lnTo>
                <a:cubicBezTo>
                  <a:pt x="22403" y="2323"/>
                  <a:pt x="22016" y="2465"/>
                  <a:pt x="21649" y="2587"/>
                </a:cubicBezTo>
                <a:cubicBezTo>
                  <a:pt x="21283" y="2709"/>
                  <a:pt x="20916" y="2771"/>
                  <a:pt x="20611" y="2791"/>
                </a:cubicBezTo>
                <a:cubicBezTo>
                  <a:pt x="20597" y="2795"/>
                  <a:pt x="20586" y="2797"/>
                  <a:pt x="20577" y="2797"/>
                </a:cubicBezTo>
                <a:cubicBezTo>
                  <a:pt x="20445" y="2797"/>
                  <a:pt x="20696" y="2418"/>
                  <a:pt x="20468" y="2323"/>
                </a:cubicBezTo>
                <a:lnTo>
                  <a:pt x="20468" y="2323"/>
                </a:lnTo>
                <a:cubicBezTo>
                  <a:pt x="20264" y="2384"/>
                  <a:pt x="19877" y="2485"/>
                  <a:pt x="19674" y="2547"/>
                </a:cubicBezTo>
                <a:cubicBezTo>
                  <a:pt x="19429" y="2343"/>
                  <a:pt x="19755" y="2017"/>
                  <a:pt x="19490" y="1834"/>
                </a:cubicBezTo>
                <a:cubicBezTo>
                  <a:pt x="19437" y="1794"/>
                  <a:pt x="19361" y="1779"/>
                  <a:pt x="19271" y="1779"/>
                </a:cubicBezTo>
                <a:cubicBezTo>
                  <a:pt x="19014" y="1779"/>
                  <a:pt x="18649" y="1901"/>
                  <a:pt x="18415" y="1901"/>
                </a:cubicBezTo>
                <a:cubicBezTo>
                  <a:pt x="18357" y="1901"/>
                  <a:pt x="18307" y="1894"/>
                  <a:pt x="18269" y="1875"/>
                </a:cubicBezTo>
                <a:cubicBezTo>
                  <a:pt x="17963" y="1875"/>
                  <a:pt x="18044" y="1793"/>
                  <a:pt x="18269" y="1691"/>
                </a:cubicBezTo>
                <a:cubicBezTo>
                  <a:pt x="18513" y="1589"/>
                  <a:pt x="18879" y="1488"/>
                  <a:pt x="19185" y="1406"/>
                </a:cubicBezTo>
                <a:cubicBezTo>
                  <a:pt x="18941" y="1304"/>
                  <a:pt x="19572" y="1304"/>
                  <a:pt x="19531" y="1162"/>
                </a:cubicBezTo>
                <a:cubicBezTo>
                  <a:pt x="19450" y="836"/>
                  <a:pt x="19348" y="530"/>
                  <a:pt x="18533" y="469"/>
                </a:cubicBezTo>
                <a:cubicBezTo>
                  <a:pt x="18330" y="449"/>
                  <a:pt x="18472" y="164"/>
                  <a:pt x="18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0"/>
        <p:cNvGrpSpPr/>
        <p:nvPr/>
      </p:nvGrpSpPr>
      <p:grpSpPr>
        <a:xfrm>
          <a:off x="0" y="0"/>
          <a:ext cx="0" cy="0"/>
          <a:chOff x="0" y="0"/>
          <a:chExt cx="0" cy="0"/>
        </a:xfrm>
      </p:grpSpPr>
      <p:grpSp>
        <p:nvGrpSpPr>
          <p:cNvPr id="2831" name="Google Shape;2831;p33"/>
          <p:cNvGrpSpPr/>
          <p:nvPr/>
        </p:nvGrpSpPr>
        <p:grpSpPr>
          <a:xfrm>
            <a:off x="-230595" y="-650135"/>
            <a:ext cx="2339360" cy="2943282"/>
            <a:chOff x="-230600" y="-650143"/>
            <a:chExt cx="1793850" cy="2256945"/>
          </a:xfrm>
        </p:grpSpPr>
        <p:sp>
          <p:nvSpPr>
            <p:cNvPr id="2832" name="Google Shape;2832;p33"/>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3"/>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3"/>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3"/>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3"/>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3"/>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3"/>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3"/>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3"/>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3"/>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3"/>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3"/>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3"/>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3"/>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3"/>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3"/>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3"/>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3"/>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3"/>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3"/>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3"/>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3"/>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3"/>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3"/>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3"/>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3"/>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3"/>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3"/>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3"/>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3"/>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3"/>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3"/>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3"/>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3"/>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3"/>
          <p:cNvSpPr/>
          <p:nvPr/>
        </p:nvSpPr>
        <p:spPr>
          <a:xfrm>
            <a:off x="8523776" y="539530"/>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3"/>
          <p:cNvSpPr/>
          <p:nvPr/>
        </p:nvSpPr>
        <p:spPr>
          <a:xfrm>
            <a:off x="8595375" y="1842556"/>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3"/>
          <p:cNvSpPr/>
          <p:nvPr/>
        </p:nvSpPr>
        <p:spPr>
          <a:xfrm>
            <a:off x="8562366" y="1208502"/>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33"/>
          <p:cNvGrpSpPr/>
          <p:nvPr/>
        </p:nvGrpSpPr>
        <p:grpSpPr>
          <a:xfrm>
            <a:off x="555250" y="570500"/>
            <a:ext cx="1074776" cy="811903"/>
            <a:chOff x="236650" y="413000"/>
            <a:chExt cx="1074776" cy="811903"/>
          </a:xfrm>
        </p:grpSpPr>
        <p:sp>
          <p:nvSpPr>
            <p:cNvPr id="2870" name="Google Shape;2870;p3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893"/>
        <p:cNvGrpSpPr/>
        <p:nvPr/>
      </p:nvGrpSpPr>
      <p:grpSpPr>
        <a:xfrm>
          <a:off x="0" y="0"/>
          <a:ext cx="0" cy="0"/>
          <a:chOff x="0" y="0"/>
          <a:chExt cx="0" cy="0"/>
        </a:xfrm>
      </p:grpSpPr>
      <p:sp>
        <p:nvSpPr>
          <p:cNvPr id="2894" name="Google Shape;2894;p34"/>
          <p:cNvSpPr/>
          <p:nvPr/>
        </p:nvSpPr>
        <p:spPr>
          <a:xfrm rot="-8605005">
            <a:off x="6588822" y="-1331318"/>
            <a:ext cx="4387280" cy="2318978"/>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rot="1724003">
            <a:off x="-794762" y="4653562"/>
            <a:ext cx="4387323" cy="2319000"/>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34"/>
          <p:cNvGrpSpPr/>
          <p:nvPr/>
        </p:nvGrpSpPr>
        <p:grpSpPr>
          <a:xfrm>
            <a:off x="-355552" y="-330474"/>
            <a:ext cx="1444825" cy="1283499"/>
            <a:chOff x="-355552" y="-330474"/>
            <a:chExt cx="1444825" cy="1283499"/>
          </a:xfrm>
        </p:grpSpPr>
        <p:sp>
          <p:nvSpPr>
            <p:cNvPr id="2897" name="Google Shape;2897;p34"/>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4850" y="2571190"/>
            <a:ext cx="43308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8" name="Google Shape;18;p3"/>
          <p:cNvSpPr txBox="1">
            <a:spLocks noGrp="1"/>
          </p:cNvSpPr>
          <p:nvPr>
            <p:ph type="subTitle" idx="1"/>
          </p:nvPr>
        </p:nvSpPr>
        <p:spPr>
          <a:xfrm>
            <a:off x="1055100"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9" name="Google Shape;19;p3"/>
          <p:cNvSpPr txBox="1">
            <a:spLocks noGrp="1"/>
          </p:cNvSpPr>
          <p:nvPr>
            <p:ph type="title" idx="2" hasCustomPrompt="1"/>
          </p:nvPr>
        </p:nvSpPr>
        <p:spPr>
          <a:xfrm>
            <a:off x="554850"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0" name="Google Shape;20;p3"/>
          <p:cNvSpPr/>
          <p:nvPr/>
        </p:nvSpPr>
        <p:spPr>
          <a:xfrm rot="781910" flipH="1">
            <a:off x="-471727" y="-1332943"/>
            <a:ext cx="4713355" cy="3229834"/>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3"/>
          <p:cNvGrpSpPr/>
          <p:nvPr/>
        </p:nvGrpSpPr>
        <p:grpSpPr>
          <a:xfrm>
            <a:off x="236650" y="413000"/>
            <a:ext cx="1074776" cy="811903"/>
            <a:chOff x="236650" y="413000"/>
            <a:chExt cx="1074776" cy="811903"/>
          </a:xfrm>
        </p:grpSpPr>
        <p:sp>
          <p:nvSpPr>
            <p:cNvPr id="22" name="Google Shape;22;p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479450" y="4174825"/>
            <a:ext cx="1555192" cy="879746"/>
            <a:chOff x="7479450" y="4174825"/>
            <a:chExt cx="1555192" cy="879746"/>
          </a:xfrm>
        </p:grpSpPr>
        <p:sp>
          <p:nvSpPr>
            <p:cNvPr id="46" name="Google Shape;46;p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
          <p:cNvGrpSpPr/>
          <p:nvPr/>
        </p:nvGrpSpPr>
        <p:grpSpPr>
          <a:xfrm>
            <a:off x="7984627" y="876143"/>
            <a:ext cx="780612" cy="797975"/>
            <a:chOff x="7984627" y="876143"/>
            <a:chExt cx="780612" cy="797975"/>
          </a:xfrm>
        </p:grpSpPr>
        <p:sp>
          <p:nvSpPr>
            <p:cNvPr id="291" name="Google Shape;291;p3"/>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a:off x="4461670" y="3923576"/>
            <a:ext cx="903434" cy="880442"/>
            <a:chOff x="4461670" y="3923576"/>
            <a:chExt cx="903434" cy="880442"/>
          </a:xfrm>
        </p:grpSpPr>
        <p:sp>
          <p:nvSpPr>
            <p:cNvPr id="295" name="Google Shape;295;p3"/>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8"/>
        <p:cNvGrpSpPr/>
        <p:nvPr/>
      </p:nvGrpSpPr>
      <p:grpSpPr>
        <a:xfrm>
          <a:off x="0" y="0"/>
          <a:ext cx="0" cy="0"/>
          <a:chOff x="0" y="0"/>
          <a:chExt cx="0" cy="0"/>
        </a:xfrm>
      </p:grpSpPr>
      <p:sp>
        <p:nvSpPr>
          <p:cNvPr id="299" name="Google Shape;29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0" name="Google Shape;300;p4"/>
          <p:cNvSpPr txBox="1">
            <a:spLocks noGrp="1"/>
          </p:cNvSpPr>
          <p:nvPr>
            <p:ph type="body" idx="1"/>
          </p:nvPr>
        </p:nvSpPr>
        <p:spPr>
          <a:xfrm>
            <a:off x="713250" y="1297400"/>
            <a:ext cx="7717500" cy="3271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grpSp>
        <p:nvGrpSpPr>
          <p:cNvPr id="301" name="Google Shape;301;p4"/>
          <p:cNvGrpSpPr/>
          <p:nvPr/>
        </p:nvGrpSpPr>
        <p:grpSpPr>
          <a:xfrm>
            <a:off x="-230600" y="-650143"/>
            <a:ext cx="1793850" cy="2256945"/>
            <a:chOff x="-230600" y="-650143"/>
            <a:chExt cx="1793850" cy="2256945"/>
          </a:xfrm>
        </p:grpSpPr>
        <p:sp>
          <p:nvSpPr>
            <p:cNvPr id="302" name="Google Shape;302;p4"/>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4"/>
          <p:cNvGrpSpPr/>
          <p:nvPr/>
        </p:nvGrpSpPr>
        <p:grpSpPr>
          <a:xfrm>
            <a:off x="8026825" y="4337263"/>
            <a:ext cx="1382326" cy="1227967"/>
            <a:chOff x="8026825" y="4337263"/>
            <a:chExt cx="1382326" cy="1227967"/>
          </a:xfrm>
        </p:grpSpPr>
        <p:sp>
          <p:nvSpPr>
            <p:cNvPr id="337" name="Google Shape;337;p4"/>
            <p:cNvSpPr/>
            <p:nvPr/>
          </p:nvSpPr>
          <p:spPr>
            <a:xfrm>
              <a:off x="8075612" y="4337263"/>
              <a:ext cx="284829" cy="271832"/>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8138794" y="4581496"/>
              <a:ext cx="317521" cy="305724"/>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8325644" y="4369754"/>
              <a:ext cx="230242" cy="218945"/>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8419718" y="4660975"/>
              <a:ext cx="240240" cy="226243"/>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8593071" y="4649578"/>
              <a:ext cx="233842" cy="221245"/>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576475" y="4416641"/>
              <a:ext cx="215646" cy="196551"/>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175584" y="4839826"/>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8106203" y="5017277"/>
              <a:ext cx="221645" cy="204649"/>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499296" y="4968091"/>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495097" y="5186231"/>
              <a:ext cx="113772" cy="102874"/>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8694843" y="4959993"/>
              <a:ext cx="146163" cy="133667"/>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8863597" y="4917505"/>
              <a:ext cx="240040" cy="227043"/>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900187" y="5157739"/>
              <a:ext cx="107773" cy="94776"/>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656054" y="5332591"/>
              <a:ext cx="89678" cy="76681"/>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8771922" y="5281905"/>
              <a:ext cx="76981" cy="64484"/>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8835105" y="4681269"/>
              <a:ext cx="189153" cy="176256"/>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8793916" y="4420740"/>
              <a:ext cx="230342" cy="212747"/>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9050946" y="4697565"/>
              <a:ext cx="162659" cy="151762"/>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9079438" y="4929701"/>
              <a:ext cx="172757" cy="159860"/>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9016255" y="4457330"/>
              <a:ext cx="168758" cy="155861"/>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199505" y="4652777"/>
              <a:ext cx="193252" cy="180255"/>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9291180" y="4901209"/>
              <a:ext cx="117971" cy="106073"/>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8362733" y="5298201"/>
              <a:ext cx="160660" cy="147663"/>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8075612" y="5194329"/>
              <a:ext cx="181055" cy="170157"/>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8067514" y="5332791"/>
              <a:ext cx="103574" cy="88678"/>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8047119" y="5477352"/>
              <a:ext cx="103374" cy="87878"/>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229670" y="5418568"/>
              <a:ext cx="141165" cy="132267"/>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8043121" y="4705762"/>
              <a:ext cx="102174" cy="86378"/>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8026825" y="4469527"/>
              <a:ext cx="93377" cy="82579"/>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
          <p:cNvSpPr/>
          <p:nvPr/>
        </p:nvSpPr>
        <p:spPr>
          <a:xfrm>
            <a:off x="8523776" y="2356005"/>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8595375" y="3659031"/>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8562366" y="3024977"/>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7"/>
        <p:cNvGrpSpPr/>
        <p:nvPr/>
      </p:nvGrpSpPr>
      <p:grpSpPr>
        <a:xfrm>
          <a:off x="0" y="0"/>
          <a:ext cx="0" cy="0"/>
          <a:chOff x="0" y="0"/>
          <a:chExt cx="0" cy="0"/>
        </a:xfrm>
      </p:grpSpPr>
      <p:sp>
        <p:nvSpPr>
          <p:cNvPr id="408" name="Google Shape;408;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9" name="Google Shape;409;p6"/>
          <p:cNvGrpSpPr/>
          <p:nvPr/>
        </p:nvGrpSpPr>
        <p:grpSpPr>
          <a:xfrm rot="-8672935" flipH="1">
            <a:off x="8294973" y="4152427"/>
            <a:ext cx="780602" cy="797964"/>
            <a:chOff x="7984627" y="876143"/>
            <a:chExt cx="780612" cy="797975"/>
          </a:xfrm>
        </p:grpSpPr>
        <p:sp>
          <p:nvSpPr>
            <p:cNvPr id="410" name="Google Shape;410;p6"/>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6"/>
          <p:cNvSpPr/>
          <p:nvPr/>
        </p:nvSpPr>
        <p:spPr>
          <a:xfrm rot="-6890076">
            <a:off x="-417356" y="-663950"/>
            <a:ext cx="1780038" cy="2377498"/>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94"/>
        <p:cNvGrpSpPr/>
        <p:nvPr/>
      </p:nvGrpSpPr>
      <p:grpSpPr>
        <a:xfrm>
          <a:off x="0" y="0"/>
          <a:ext cx="0" cy="0"/>
          <a:chOff x="0" y="0"/>
          <a:chExt cx="0" cy="0"/>
        </a:xfrm>
      </p:grpSpPr>
      <p:sp>
        <p:nvSpPr>
          <p:cNvPr id="995" name="Google Shape;995;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96" name="Google Shape;996;p13"/>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7" name="Google Shape;997;p13"/>
          <p:cNvSpPr txBox="1">
            <a:spLocks noGrp="1"/>
          </p:cNvSpPr>
          <p:nvPr>
            <p:ph type="subTitle" idx="2"/>
          </p:nvPr>
        </p:nvSpPr>
        <p:spPr>
          <a:xfrm>
            <a:off x="174087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8" name="Google Shape;998;p13"/>
          <p:cNvSpPr txBox="1">
            <a:spLocks noGrp="1"/>
          </p:cNvSpPr>
          <p:nvPr>
            <p:ph type="subTitle" idx="3"/>
          </p:nvPr>
        </p:nvSpPr>
        <p:spPr>
          <a:xfrm>
            <a:off x="174087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9" name="Google Shape;999;p13"/>
          <p:cNvSpPr txBox="1">
            <a:spLocks noGrp="1"/>
          </p:cNvSpPr>
          <p:nvPr>
            <p:ph type="subTitle" idx="4"/>
          </p:nvPr>
        </p:nvSpPr>
        <p:spPr>
          <a:xfrm>
            <a:off x="174087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0" name="Google Shape;1000;p13"/>
          <p:cNvSpPr txBox="1">
            <a:spLocks noGrp="1"/>
          </p:cNvSpPr>
          <p:nvPr>
            <p:ph type="subTitle" idx="5"/>
          </p:nvPr>
        </p:nvSpPr>
        <p:spPr>
          <a:xfrm>
            <a:off x="586252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1" name="Google Shape;1001;p13"/>
          <p:cNvSpPr txBox="1">
            <a:spLocks noGrp="1"/>
          </p:cNvSpPr>
          <p:nvPr>
            <p:ph type="subTitle" idx="6"/>
          </p:nvPr>
        </p:nvSpPr>
        <p:spPr>
          <a:xfrm>
            <a:off x="586252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2" name="Google Shape;1002;p13"/>
          <p:cNvSpPr txBox="1">
            <a:spLocks noGrp="1"/>
          </p:cNvSpPr>
          <p:nvPr>
            <p:ph type="subTitle" idx="7"/>
          </p:nvPr>
        </p:nvSpPr>
        <p:spPr>
          <a:xfrm>
            <a:off x="586252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3" name="Google Shape;1003;p13"/>
          <p:cNvSpPr txBox="1">
            <a:spLocks noGrp="1"/>
          </p:cNvSpPr>
          <p:nvPr>
            <p:ph type="subTitle" idx="8"/>
          </p:nvPr>
        </p:nvSpPr>
        <p:spPr>
          <a:xfrm>
            <a:off x="586252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4" name="Google Shape;1004;p13"/>
          <p:cNvSpPr txBox="1">
            <a:spLocks noGrp="1"/>
          </p:cNvSpPr>
          <p:nvPr>
            <p:ph type="title" idx="9" hasCustomPrompt="1"/>
          </p:nvPr>
        </p:nvSpPr>
        <p:spPr>
          <a:xfrm>
            <a:off x="86587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5" name="Google Shape;1005;p13"/>
          <p:cNvSpPr txBox="1">
            <a:spLocks noGrp="1"/>
          </p:cNvSpPr>
          <p:nvPr>
            <p:ph type="title" idx="13" hasCustomPrompt="1"/>
          </p:nvPr>
        </p:nvSpPr>
        <p:spPr>
          <a:xfrm>
            <a:off x="86587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6" name="Google Shape;1006;p13"/>
          <p:cNvSpPr txBox="1">
            <a:spLocks noGrp="1"/>
          </p:cNvSpPr>
          <p:nvPr>
            <p:ph type="title" idx="14" hasCustomPrompt="1"/>
          </p:nvPr>
        </p:nvSpPr>
        <p:spPr>
          <a:xfrm>
            <a:off x="498752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7" name="Google Shape;1007;p13"/>
          <p:cNvSpPr txBox="1">
            <a:spLocks noGrp="1"/>
          </p:cNvSpPr>
          <p:nvPr>
            <p:ph type="title" idx="15" hasCustomPrompt="1"/>
          </p:nvPr>
        </p:nvSpPr>
        <p:spPr>
          <a:xfrm>
            <a:off x="498752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8" name="Google Shape;1008;p13"/>
          <p:cNvSpPr/>
          <p:nvPr/>
        </p:nvSpPr>
        <p:spPr>
          <a:xfrm>
            <a:off x="7234242" y="-496108"/>
            <a:ext cx="3493915" cy="4666629"/>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1309375" y="4101100"/>
            <a:ext cx="4469116" cy="236223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13"/>
          <p:cNvGrpSpPr/>
          <p:nvPr/>
        </p:nvGrpSpPr>
        <p:grpSpPr>
          <a:xfrm>
            <a:off x="-355552" y="-330474"/>
            <a:ext cx="1444825" cy="1283499"/>
            <a:chOff x="-355552" y="-330474"/>
            <a:chExt cx="1444825" cy="1283499"/>
          </a:xfrm>
        </p:grpSpPr>
        <p:sp>
          <p:nvSpPr>
            <p:cNvPr id="1011" name="Google Shape;1011;p13"/>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13"/>
          <p:cNvGrpSpPr/>
          <p:nvPr/>
        </p:nvGrpSpPr>
        <p:grpSpPr>
          <a:xfrm>
            <a:off x="7479450" y="4174825"/>
            <a:ext cx="1555192" cy="879746"/>
            <a:chOff x="7479450" y="4174825"/>
            <a:chExt cx="1555192" cy="879746"/>
          </a:xfrm>
        </p:grpSpPr>
        <p:sp>
          <p:nvSpPr>
            <p:cNvPr id="1041" name="Google Shape;1041;p1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13"/>
          <p:cNvSpPr/>
          <p:nvPr/>
        </p:nvSpPr>
        <p:spPr>
          <a:xfrm rot="1782337">
            <a:off x="1361200" y="4222470"/>
            <a:ext cx="678347" cy="71072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331"/>
        <p:cNvGrpSpPr/>
        <p:nvPr/>
      </p:nvGrpSpPr>
      <p:grpSpPr>
        <a:xfrm>
          <a:off x="0" y="0"/>
          <a:ext cx="0" cy="0"/>
          <a:chOff x="0" y="0"/>
          <a:chExt cx="0" cy="0"/>
        </a:xfrm>
      </p:grpSpPr>
      <p:sp>
        <p:nvSpPr>
          <p:cNvPr id="1332" name="Google Shape;1332;p15"/>
          <p:cNvSpPr txBox="1">
            <a:spLocks noGrp="1"/>
          </p:cNvSpPr>
          <p:nvPr>
            <p:ph type="title"/>
          </p:nvPr>
        </p:nvSpPr>
        <p:spPr>
          <a:xfrm>
            <a:off x="3903713" y="2571190"/>
            <a:ext cx="4330800" cy="6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33" name="Google Shape;1333;p15"/>
          <p:cNvSpPr txBox="1">
            <a:spLocks noGrp="1"/>
          </p:cNvSpPr>
          <p:nvPr>
            <p:ph type="subTitle" idx="1"/>
          </p:nvPr>
        </p:nvSpPr>
        <p:spPr>
          <a:xfrm>
            <a:off x="4403963"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334" name="Google Shape;1334;p15"/>
          <p:cNvSpPr txBox="1">
            <a:spLocks noGrp="1"/>
          </p:cNvSpPr>
          <p:nvPr>
            <p:ph type="title" idx="2" hasCustomPrompt="1"/>
          </p:nvPr>
        </p:nvSpPr>
        <p:spPr>
          <a:xfrm>
            <a:off x="3903713"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1335" name="Google Shape;1335;p15"/>
          <p:cNvSpPr/>
          <p:nvPr/>
        </p:nvSpPr>
        <p:spPr>
          <a:xfrm rot="10224718" flipH="1">
            <a:off x="-1028912" y="-1955089"/>
            <a:ext cx="4330792" cy="2967682"/>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rot="3909909">
            <a:off x="6833752" y="3044874"/>
            <a:ext cx="2742484" cy="3662985"/>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37" name="Google Shape;1337;p15"/>
          <p:cNvGrpSpPr/>
          <p:nvPr/>
        </p:nvGrpSpPr>
        <p:grpSpPr>
          <a:xfrm rot="-6766841">
            <a:off x="-274609" y="4417299"/>
            <a:ext cx="1646564" cy="1243841"/>
            <a:chOff x="236650" y="413000"/>
            <a:chExt cx="1074776" cy="811903"/>
          </a:xfrm>
        </p:grpSpPr>
        <p:sp>
          <p:nvSpPr>
            <p:cNvPr id="1338" name="Google Shape;1338;p15"/>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15"/>
          <p:cNvSpPr/>
          <p:nvPr/>
        </p:nvSpPr>
        <p:spPr>
          <a:xfrm rot="843390">
            <a:off x="6847878" y="1135235"/>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462"/>
        <p:cNvGrpSpPr/>
        <p:nvPr/>
      </p:nvGrpSpPr>
      <p:grpSpPr>
        <a:xfrm>
          <a:off x="0" y="0"/>
          <a:ext cx="0" cy="0"/>
          <a:chOff x="0" y="0"/>
          <a:chExt cx="0" cy="0"/>
        </a:xfrm>
      </p:grpSpPr>
      <p:sp>
        <p:nvSpPr>
          <p:cNvPr id="1463" name="Google Shape;1463;p20"/>
          <p:cNvSpPr txBox="1">
            <a:spLocks noGrp="1"/>
          </p:cNvSpPr>
          <p:nvPr>
            <p:ph type="title"/>
          </p:nvPr>
        </p:nvSpPr>
        <p:spPr>
          <a:xfrm>
            <a:off x="659525" y="1057900"/>
            <a:ext cx="3542400" cy="1541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1464" name="Google Shape;1464;p20"/>
          <p:cNvSpPr txBox="1">
            <a:spLocks noGrp="1"/>
          </p:cNvSpPr>
          <p:nvPr>
            <p:ph type="subTitle" idx="1"/>
          </p:nvPr>
        </p:nvSpPr>
        <p:spPr>
          <a:xfrm>
            <a:off x="659525" y="3009625"/>
            <a:ext cx="3184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65" name="Google Shape;1465;p20"/>
          <p:cNvSpPr/>
          <p:nvPr/>
        </p:nvSpPr>
        <p:spPr>
          <a:xfrm rot="7225455">
            <a:off x="-2248168" y="-862821"/>
            <a:ext cx="4123693" cy="217965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20"/>
          <p:cNvGrpSpPr/>
          <p:nvPr/>
        </p:nvGrpSpPr>
        <p:grpSpPr>
          <a:xfrm rot="5400000">
            <a:off x="-271377" y="4446101"/>
            <a:ext cx="1444825" cy="1283499"/>
            <a:chOff x="3778248" y="314926"/>
            <a:chExt cx="1444825" cy="1283499"/>
          </a:xfrm>
        </p:grpSpPr>
        <p:sp>
          <p:nvSpPr>
            <p:cNvPr id="1467" name="Google Shape;1467;p20"/>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20"/>
          <p:cNvGrpSpPr/>
          <p:nvPr/>
        </p:nvGrpSpPr>
        <p:grpSpPr>
          <a:xfrm rot="-7364857">
            <a:off x="7978991" y="314282"/>
            <a:ext cx="903368" cy="880377"/>
            <a:chOff x="4461670" y="3923576"/>
            <a:chExt cx="903434" cy="880442"/>
          </a:xfrm>
        </p:grpSpPr>
        <p:sp>
          <p:nvSpPr>
            <p:cNvPr id="1497" name="Google Shape;1497;p20"/>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390"/>
        <p:cNvGrpSpPr/>
        <p:nvPr/>
      </p:nvGrpSpPr>
      <p:grpSpPr>
        <a:xfrm>
          <a:off x="0" y="0"/>
          <a:ext cx="0" cy="0"/>
          <a:chOff x="0" y="0"/>
          <a:chExt cx="0" cy="0"/>
        </a:xfrm>
      </p:grpSpPr>
      <p:sp>
        <p:nvSpPr>
          <p:cNvPr id="2391" name="Google Shape;2391;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92" name="Google Shape;2392;p27"/>
          <p:cNvSpPr txBox="1">
            <a:spLocks noGrp="1"/>
          </p:cNvSpPr>
          <p:nvPr>
            <p:ph type="subTitle" idx="1"/>
          </p:nvPr>
        </p:nvSpPr>
        <p:spPr>
          <a:xfrm>
            <a:off x="1965725"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3" name="Google Shape;2393;p27"/>
          <p:cNvSpPr txBox="1">
            <a:spLocks noGrp="1"/>
          </p:cNvSpPr>
          <p:nvPr>
            <p:ph type="subTitle" idx="2"/>
          </p:nvPr>
        </p:nvSpPr>
        <p:spPr>
          <a:xfrm>
            <a:off x="1965725"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4" name="Google Shape;2394;p27"/>
          <p:cNvSpPr txBox="1">
            <a:spLocks noGrp="1"/>
          </p:cNvSpPr>
          <p:nvPr>
            <p:ph type="subTitle" idx="3"/>
          </p:nvPr>
        </p:nvSpPr>
        <p:spPr>
          <a:xfrm>
            <a:off x="1965725"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5" name="Google Shape;2395;p27"/>
          <p:cNvSpPr txBox="1">
            <a:spLocks noGrp="1"/>
          </p:cNvSpPr>
          <p:nvPr>
            <p:ph type="subTitle" idx="4"/>
          </p:nvPr>
        </p:nvSpPr>
        <p:spPr>
          <a:xfrm>
            <a:off x="1965725"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6" name="Google Shape;2396;p27"/>
          <p:cNvSpPr txBox="1">
            <a:spLocks noGrp="1"/>
          </p:cNvSpPr>
          <p:nvPr>
            <p:ph type="subTitle" idx="5"/>
          </p:nvPr>
        </p:nvSpPr>
        <p:spPr>
          <a:xfrm>
            <a:off x="5889050"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7" name="Google Shape;2397;p27"/>
          <p:cNvSpPr txBox="1">
            <a:spLocks noGrp="1"/>
          </p:cNvSpPr>
          <p:nvPr>
            <p:ph type="subTitle" idx="6"/>
          </p:nvPr>
        </p:nvSpPr>
        <p:spPr>
          <a:xfrm>
            <a:off x="5889050"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8" name="Google Shape;2398;p27"/>
          <p:cNvSpPr txBox="1">
            <a:spLocks noGrp="1"/>
          </p:cNvSpPr>
          <p:nvPr>
            <p:ph type="subTitle" idx="7"/>
          </p:nvPr>
        </p:nvSpPr>
        <p:spPr>
          <a:xfrm>
            <a:off x="5889050"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9" name="Google Shape;2399;p27"/>
          <p:cNvSpPr txBox="1">
            <a:spLocks noGrp="1"/>
          </p:cNvSpPr>
          <p:nvPr>
            <p:ph type="subTitle" idx="8"/>
          </p:nvPr>
        </p:nvSpPr>
        <p:spPr>
          <a:xfrm>
            <a:off x="5889050"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00" name="Google Shape;2400;p27"/>
          <p:cNvSpPr/>
          <p:nvPr/>
        </p:nvSpPr>
        <p:spPr>
          <a:xfrm rot="7235694">
            <a:off x="-1798046" y="-726897"/>
            <a:ext cx="4123717" cy="2179667"/>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27"/>
          <p:cNvGrpSpPr/>
          <p:nvPr/>
        </p:nvGrpSpPr>
        <p:grpSpPr>
          <a:xfrm>
            <a:off x="7459400" y="4145625"/>
            <a:ext cx="1555192" cy="879746"/>
            <a:chOff x="7479450" y="4174825"/>
            <a:chExt cx="1555192" cy="879746"/>
          </a:xfrm>
        </p:grpSpPr>
        <p:sp>
          <p:nvSpPr>
            <p:cNvPr id="2402" name="Google Shape;2402;p27"/>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7"/>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7"/>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7"/>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7"/>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7"/>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7"/>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7"/>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7"/>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7"/>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7"/>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7"/>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7"/>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7"/>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7"/>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7"/>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7"/>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7"/>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7"/>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7"/>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7"/>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7"/>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7"/>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7"/>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7"/>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7"/>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7"/>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7"/>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7"/>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7"/>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7"/>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7"/>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7"/>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7"/>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7"/>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7"/>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7"/>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7"/>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7"/>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7"/>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7"/>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7"/>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7"/>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7"/>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7"/>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7"/>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7"/>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7"/>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7"/>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7"/>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7"/>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7"/>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7"/>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7"/>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7"/>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7"/>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7"/>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7"/>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7"/>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7"/>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7"/>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7"/>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7"/>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7"/>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7"/>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7"/>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7"/>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7"/>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7"/>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7"/>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7"/>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7"/>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7"/>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7"/>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7"/>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7"/>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7"/>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7"/>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7"/>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7"/>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7"/>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7"/>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7"/>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7"/>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7"/>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7"/>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7"/>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7"/>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7"/>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7"/>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7"/>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7"/>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7"/>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7"/>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7"/>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7"/>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7"/>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7"/>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7"/>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7"/>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7"/>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7"/>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7"/>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7"/>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7"/>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7"/>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7"/>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7"/>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7"/>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7"/>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7"/>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7"/>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7"/>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7"/>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7"/>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7"/>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7"/>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7"/>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7"/>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7"/>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7"/>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7"/>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7"/>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7"/>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7"/>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7"/>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7"/>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7"/>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7"/>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7"/>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7"/>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7"/>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7"/>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7"/>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7"/>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7"/>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7"/>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7"/>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7"/>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7"/>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7"/>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7"/>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7"/>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7"/>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7"/>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7"/>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7"/>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7"/>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7"/>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7"/>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7"/>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7"/>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7"/>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7"/>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7"/>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7"/>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7"/>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7"/>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7"/>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7"/>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7"/>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7"/>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7"/>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7"/>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7"/>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7"/>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7"/>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7"/>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7"/>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7"/>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27"/>
          <p:cNvGrpSpPr/>
          <p:nvPr/>
        </p:nvGrpSpPr>
        <p:grpSpPr>
          <a:xfrm rot="5400000">
            <a:off x="-271377" y="4446101"/>
            <a:ext cx="1444825" cy="1283499"/>
            <a:chOff x="3778248" y="314926"/>
            <a:chExt cx="1444825" cy="1283499"/>
          </a:xfrm>
        </p:grpSpPr>
        <p:sp>
          <p:nvSpPr>
            <p:cNvPr id="2647" name="Google Shape;2647;p27"/>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7"/>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7"/>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7"/>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7"/>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7"/>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95000"/>
            <a:lumOff val="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50"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marL="914400" lvl="1"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2pPr>
            <a:lvl3pPr marL="1371600" lvl="2"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3pPr>
            <a:lvl4pPr marL="1828800" lvl="3"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4pPr>
            <a:lvl5pPr marL="2286000" lvl="4"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5pPr>
            <a:lvl6pPr marL="2743200" lvl="5"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6pPr>
            <a:lvl7pPr marL="3200400" lvl="6"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7pPr>
            <a:lvl8pPr marL="3657600" lvl="7"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8pPr>
            <a:lvl9pPr marL="4114800" lvl="8" indent="-317500">
              <a:lnSpc>
                <a:spcPct val="100000"/>
              </a:lnSpc>
              <a:spcBef>
                <a:spcPts val="1600"/>
              </a:spcBef>
              <a:spcAft>
                <a:spcPts val="1600"/>
              </a:spcAft>
              <a:buClr>
                <a:schemeClr val="lt1"/>
              </a:buClr>
              <a:buSzPts val="1400"/>
              <a:buFont typeface="Rubik"/>
              <a:buChar char="■"/>
              <a:defRPr>
                <a:solidFill>
                  <a:schemeClr val="lt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 id="2147483666" r:id="rId8"/>
    <p:sldLayoutId id="2147483673"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package" Target="../embeddings/Planilha_do_Microsoft_Excel1.xls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40" name="Google Shape;2940;p38"/>
          <p:cNvSpPr/>
          <p:nvPr/>
        </p:nvSpPr>
        <p:spPr>
          <a:xfrm>
            <a:off x="5971031" y="1197864"/>
            <a:ext cx="2556625" cy="2625706"/>
          </a:xfrm>
          <a:custGeom>
            <a:avLst/>
            <a:gdLst/>
            <a:ahLst/>
            <a:cxnLst/>
            <a:rect l="l" t="t" r="r" b="b"/>
            <a:pathLst>
              <a:path w="40998" h="42296" extrusionOk="0">
                <a:moveTo>
                  <a:pt x="20163" y="1"/>
                </a:moveTo>
                <a:cubicBezTo>
                  <a:pt x="13976" y="1"/>
                  <a:pt x="8135" y="2921"/>
                  <a:pt x="4404" y="7880"/>
                </a:cubicBezTo>
                <a:cubicBezTo>
                  <a:pt x="4311" y="7857"/>
                  <a:pt x="4242" y="7857"/>
                  <a:pt x="4149" y="7857"/>
                </a:cubicBezTo>
                <a:cubicBezTo>
                  <a:pt x="3130" y="7857"/>
                  <a:pt x="2504" y="8297"/>
                  <a:pt x="2156" y="8645"/>
                </a:cubicBezTo>
                <a:cubicBezTo>
                  <a:pt x="1252" y="9618"/>
                  <a:pt x="1276" y="10939"/>
                  <a:pt x="1438" y="11843"/>
                </a:cubicBezTo>
                <a:cubicBezTo>
                  <a:pt x="233" y="12793"/>
                  <a:pt x="1" y="14253"/>
                  <a:pt x="209" y="15412"/>
                </a:cubicBezTo>
                <a:cubicBezTo>
                  <a:pt x="209" y="15435"/>
                  <a:pt x="209" y="15482"/>
                  <a:pt x="209" y="15505"/>
                </a:cubicBezTo>
                <a:cubicBezTo>
                  <a:pt x="256" y="15876"/>
                  <a:pt x="441" y="16223"/>
                  <a:pt x="743" y="16409"/>
                </a:cubicBezTo>
                <a:cubicBezTo>
                  <a:pt x="557" y="17498"/>
                  <a:pt x="464" y="18587"/>
                  <a:pt x="464" y="19700"/>
                </a:cubicBezTo>
                <a:cubicBezTo>
                  <a:pt x="464" y="21299"/>
                  <a:pt x="650" y="22851"/>
                  <a:pt x="1044" y="24381"/>
                </a:cubicBezTo>
                <a:cubicBezTo>
                  <a:pt x="974" y="24404"/>
                  <a:pt x="928" y="24450"/>
                  <a:pt x="882" y="24474"/>
                </a:cubicBezTo>
                <a:cubicBezTo>
                  <a:pt x="534" y="24705"/>
                  <a:pt x="349" y="25123"/>
                  <a:pt x="372" y="25540"/>
                </a:cubicBezTo>
                <a:cubicBezTo>
                  <a:pt x="1136" y="34787"/>
                  <a:pt x="9920" y="42295"/>
                  <a:pt x="19955" y="42295"/>
                </a:cubicBezTo>
                <a:cubicBezTo>
                  <a:pt x="30013" y="42295"/>
                  <a:pt x="38796" y="34740"/>
                  <a:pt x="39561" y="25447"/>
                </a:cubicBezTo>
                <a:cubicBezTo>
                  <a:pt x="39584" y="25099"/>
                  <a:pt x="39468" y="24798"/>
                  <a:pt x="39260" y="24543"/>
                </a:cubicBezTo>
                <a:cubicBezTo>
                  <a:pt x="39677" y="22967"/>
                  <a:pt x="39862" y="21345"/>
                  <a:pt x="39862" y="19700"/>
                </a:cubicBezTo>
                <a:cubicBezTo>
                  <a:pt x="39862" y="18819"/>
                  <a:pt x="39816" y="17961"/>
                  <a:pt x="39700" y="17104"/>
                </a:cubicBezTo>
                <a:cubicBezTo>
                  <a:pt x="40094" y="16942"/>
                  <a:pt x="40442" y="16571"/>
                  <a:pt x="40650" y="16200"/>
                </a:cubicBezTo>
                <a:cubicBezTo>
                  <a:pt x="40766" y="15945"/>
                  <a:pt x="40836" y="15690"/>
                  <a:pt x="40905" y="15435"/>
                </a:cubicBezTo>
                <a:cubicBezTo>
                  <a:pt x="40998" y="15018"/>
                  <a:pt x="40998" y="14578"/>
                  <a:pt x="40951" y="14161"/>
                </a:cubicBezTo>
                <a:cubicBezTo>
                  <a:pt x="40859" y="13118"/>
                  <a:pt x="40233" y="12376"/>
                  <a:pt x="39607" y="11890"/>
                </a:cubicBezTo>
                <a:cubicBezTo>
                  <a:pt x="40187" y="10847"/>
                  <a:pt x="40326" y="9642"/>
                  <a:pt x="39515" y="8622"/>
                </a:cubicBezTo>
                <a:cubicBezTo>
                  <a:pt x="38889" y="7880"/>
                  <a:pt x="38031" y="7486"/>
                  <a:pt x="36965" y="7486"/>
                </a:cubicBezTo>
                <a:cubicBezTo>
                  <a:pt x="36873" y="7486"/>
                  <a:pt x="36780" y="7509"/>
                  <a:pt x="36687" y="7509"/>
                </a:cubicBezTo>
                <a:cubicBezTo>
                  <a:pt x="36432" y="6490"/>
                  <a:pt x="35830" y="5261"/>
                  <a:pt x="34509" y="4960"/>
                </a:cubicBezTo>
                <a:cubicBezTo>
                  <a:pt x="34323" y="4914"/>
                  <a:pt x="34115" y="4891"/>
                  <a:pt x="33906" y="4891"/>
                </a:cubicBezTo>
                <a:cubicBezTo>
                  <a:pt x="33674" y="4891"/>
                  <a:pt x="33466" y="4914"/>
                  <a:pt x="33257" y="4960"/>
                </a:cubicBezTo>
                <a:cubicBezTo>
                  <a:pt x="29642" y="1762"/>
                  <a:pt x="25030" y="1"/>
                  <a:pt x="20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b="9731"/>
          <a:stretch/>
        </p:blipFill>
        <p:spPr>
          <a:xfrm>
            <a:off x="6070095" y="1427027"/>
            <a:ext cx="2232110" cy="2010971"/>
          </a:xfrm>
          <a:prstGeom prst="rect">
            <a:avLst/>
          </a:prstGeom>
        </p:spPr>
      </p:pic>
      <p:sp>
        <p:nvSpPr>
          <p:cNvPr id="2998" name="Google Shape;2998;p38"/>
          <p:cNvSpPr/>
          <p:nvPr/>
        </p:nvSpPr>
        <p:spPr>
          <a:xfrm>
            <a:off x="6070095" y="2795745"/>
            <a:ext cx="2232110" cy="1002123"/>
          </a:xfrm>
          <a:custGeom>
            <a:avLst/>
            <a:gdLst/>
            <a:ahLst/>
            <a:cxnLst/>
            <a:rect l="l" t="t" r="r" b="b"/>
            <a:pathLst>
              <a:path w="36849" h="16061" extrusionOk="0">
                <a:moveTo>
                  <a:pt x="30939" y="0"/>
                </a:moveTo>
                <a:cubicBezTo>
                  <a:pt x="29479" y="5539"/>
                  <a:pt x="24288" y="10220"/>
                  <a:pt x="18401" y="10220"/>
                </a:cubicBezTo>
                <a:cubicBezTo>
                  <a:pt x="12538" y="10220"/>
                  <a:pt x="8135" y="5539"/>
                  <a:pt x="6420" y="185"/>
                </a:cubicBezTo>
                <a:lnTo>
                  <a:pt x="3894" y="2364"/>
                </a:lnTo>
                <a:lnTo>
                  <a:pt x="0" y="394"/>
                </a:lnTo>
                <a:lnTo>
                  <a:pt x="0" y="394"/>
                </a:lnTo>
                <a:cubicBezTo>
                  <a:pt x="742" y="9316"/>
                  <a:pt x="9293" y="16060"/>
                  <a:pt x="18401" y="16060"/>
                </a:cubicBezTo>
                <a:cubicBezTo>
                  <a:pt x="27509" y="16060"/>
                  <a:pt x="36107" y="9201"/>
                  <a:pt x="36849" y="301"/>
                </a:cubicBezTo>
                <a:lnTo>
                  <a:pt x="36849" y="301"/>
                </a:lnTo>
                <a:lnTo>
                  <a:pt x="33349" y="2410"/>
                </a:lnTo>
                <a:lnTo>
                  <a:pt x="309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9514175" y="5539575"/>
            <a:ext cx="525" cy="3800"/>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rgbClr val="9E5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8"/>
          <p:cNvSpPr txBox="1">
            <a:spLocks noGrp="1"/>
          </p:cNvSpPr>
          <p:nvPr>
            <p:ph type="ctrTitle"/>
          </p:nvPr>
        </p:nvSpPr>
        <p:spPr>
          <a:xfrm>
            <a:off x="219455" y="923543"/>
            <a:ext cx="5631397" cy="2671589"/>
          </a:xfrm>
          <a:prstGeom prst="rect">
            <a:avLst/>
          </a:prstGeom>
        </p:spPr>
        <p:txBody>
          <a:bodyPr spcFirstLastPara="1" wrap="square" lIns="91425" tIns="91425" rIns="91425" bIns="91425" anchor="ctr" anchorCtr="0">
            <a:noAutofit/>
          </a:bodyPr>
          <a:lstStyle/>
          <a:p>
            <a:pPr lvl="0">
              <a:lnSpc>
                <a:spcPct val="85000"/>
              </a:lnSpc>
            </a:pPr>
            <a:r>
              <a:rPr lang="en" sz="2600" dirty="0" smtClean="0"/>
              <a:t>PROJETO </a:t>
            </a:r>
            <a:r>
              <a:rPr lang="en" sz="2400" dirty="0" smtClean="0"/>
              <a:t>JAVA – BLOCO 1</a:t>
            </a:r>
            <a:r>
              <a:rPr lang="en" sz="3700" dirty="0" smtClean="0"/>
              <a:t> </a:t>
            </a:r>
            <a:br>
              <a:rPr lang="en" sz="3700" dirty="0" smtClean="0"/>
            </a:br>
            <a:r>
              <a:rPr lang="pt-BR" dirty="0" smtClean="0">
                <a:solidFill>
                  <a:schemeClr val="accent1"/>
                </a:solidFill>
              </a:rPr>
              <a:t>API EM SISTEMAS  DE</a:t>
            </a:r>
            <a:r>
              <a:rPr lang="en" dirty="0" smtClean="0">
                <a:solidFill>
                  <a:schemeClr val="accent1"/>
                </a:solidFill>
              </a:rPr>
              <a:t/>
            </a:r>
            <a:br>
              <a:rPr lang="en" dirty="0" smtClean="0">
                <a:solidFill>
                  <a:schemeClr val="accent1"/>
                </a:solidFill>
              </a:rPr>
            </a:br>
            <a:r>
              <a:rPr lang="en" dirty="0" smtClean="0"/>
              <a:t>APLICATIVOS PARA</a:t>
            </a:r>
            <a:br>
              <a:rPr lang="en" dirty="0" smtClean="0"/>
            </a:br>
            <a:r>
              <a:rPr lang="en" dirty="0" smtClean="0"/>
              <a:t>DENUNCIAS</a:t>
            </a:r>
            <a:endParaRPr dirty="0"/>
          </a:p>
        </p:txBody>
      </p:sp>
      <p:sp>
        <p:nvSpPr>
          <p:cNvPr id="2938" name="Google Shape;2938;p38"/>
          <p:cNvSpPr txBox="1">
            <a:spLocks noGrp="1"/>
          </p:cNvSpPr>
          <p:nvPr>
            <p:ph type="subTitle" idx="1"/>
          </p:nvPr>
        </p:nvSpPr>
        <p:spPr>
          <a:xfrm>
            <a:off x="340138" y="3604920"/>
            <a:ext cx="4608899" cy="4816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b="1" dirty="0" smtClean="0"/>
              <a:t>Grupo 1 </a:t>
            </a:r>
            <a:r>
              <a:rPr lang="en" sz="1400" dirty="0" smtClean="0"/>
              <a:t>: Brenda Paiva, Gabriel Maia, Iago Vieira, Natália Ferreira, Rafael Ferreira e Stephanie Ferreira.</a:t>
            </a:r>
            <a:endParaRPr sz="1400" dirty="0"/>
          </a:p>
        </p:txBody>
      </p:sp>
      <p:cxnSp>
        <p:nvCxnSpPr>
          <p:cNvPr id="2939" name="Google Shape;2939;p38"/>
          <p:cNvCxnSpPr/>
          <p:nvPr/>
        </p:nvCxnSpPr>
        <p:spPr>
          <a:xfrm>
            <a:off x="302180" y="3595132"/>
            <a:ext cx="4347900" cy="0"/>
          </a:xfrm>
          <a:prstGeom prst="straightConnector1">
            <a:avLst/>
          </a:prstGeom>
          <a:noFill/>
          <a:ln w="19050" cap="flat" cmpd="sng">
            <a:solidFill>
              <a:schemeClr val="lt1"/>
            </a:solidFill>
            <a:prstDash val="solid"/>
            <a:round/>
            <a:headEnd type="none" w="med" len="med"/>
            <a:tailEnd type="none" w="med" len="med"/>
          </a:ln>
        </p:spPr>
      </p:cxnSp>
      <p:sp>
        <p:nvSpPr>
          <p:cNvPr id="2999" name="Google Shape;2999;p38"/>
          <p:cNvSpPr/>
          <p:nvPr/>
        </p:nvSpPr>
        <p:spPr>
          <a:xfrm>
            <a:off x="8563723" y="2527106"/>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
          <p:cNvSpPr/>
          <p:nvPr/>
        </p:nvSpPr>
        <p:spPr>
          <a:xfrm rot="-494008" flipH="1">
            <a:off x="8860454" y="2691546"/>
            <a:ext cx="242683" cy="268645"/>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8"/>
          <p:cNvSpPr/>
          <p:nvPr/>
        </p:nvSpPr>
        <p:spPr>
          <a:xfrm>
            <a:off x="8634751" y="2915938"/>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rot="-426760">
            <a:off x="7248796" y="3484384"/>
            <a:ext cx="145152" cy="221499"/>
          </a:xfrm>
          <a:prstGeom prst="rect">
            <a:avLst/>
          </a:prstGeom>
        </p:spPr>
        <p:txBody>
          <a:bodyPr>
            <a:prstTxWarp prst="textPlain">
              <a:avLst/>
            </a:prstTxWarp>
          </a:bodyPr>
          <a:lstStyle/>
          <a:p>
            <a:pPr lvl="0" algn="ctr"/>
            <a:endParaRPr b="0" i="0" dirty="0">
              <a:ln>
                <a:noFill/>
              </a:ln>
              <a:solidFill>
                <a:schemeClr val="lt1"/>
              </a:solidFill>
              <a:latin typeface="Chewy"/>
            </a:endParaRPr>
          </a:p>
        </p:txBody>
      </p:sp>
      <p:sp>
        <p:nvSpPr>
          <p:cNvPr id="83" name="Google Shape;3004;p38"/>
          <p:cNvSpPr/>
          <p:nvPr/>
        </p:nvSpPr>
        <p:spPr>
          <a:xfrm rot="-2760000">
            <a:off x="7973052" y="3013899"/>
            <a:ext cx="124333" cy="220632"/>
          </a:xfrm>
          <a:prstGeom prst="rect">
            <a:avLst/>
          </a:prstGeom>
        </p:spPr>
        <p:txBody>
          <a:bodyPr>
            <a:prstTxWarp prst="textPlain">
              <a:avLst/>
            </a:prstTxWarp>
          </a:bodyPr>
          <a:lstStyle/>
          <a:p>
            <a:pPr lvl="0" algn="ctr"/>
            <a:r>
              <a:rPr lang="pt-BR" dirty="0" smtClean="0">
                <a:solidFill>
                  <a:schemeClr val="lt1"/>
                </a:solidFill>
                <a:latin typeface="Chewy"/>
              </a:rPr>
              <a:t>{</a:t>
            </a:r>
            <a:endParaRPr b="0" i="0" dirty="0">
              <a:ln>
                <a:noFill/>
              </a:ln>
              <a:solidFill>
                <a:schemeClr val="lt1"/>
              </a:solidFill>
              <a:latin typeface="Chewy"/>
            </a:endParaRPr>
          </a:p>
        </p:txBody>
      </p:sp>
      <p:sp>
        <p:nvSpPr>
          <p:cNvPr id="3013" name="Google Shape;3013;p38"/>
          <p:cNvSpPr/>
          <p:nvPr/>
        </p:nvSpPr>
        <p:spPr>
          <a:xfrm rot="-3194992">
            <a:off x="7920190" y="3121363"/>
            <a:ext cx="51501" cy="219578"/>
          </a:xfrm>
          <a:prstGeom prst="rect">
            <a:avLst/>
          </a:prstGeom>
        </p:spPr>
        <p:txBody>
          <a:bodyPr>
            <a:prstTxWarp prst="textPlain">
              <a:avLst/>
            </a:prstTxWarp>
          </a:bodyPr>
          <a:lstStyle/>
          <a:p>
            <a:pPr lvl="0" algn="ctr"/>
            <a:r>
              <a:rPr lang="pt-BR" b="0" i="0" dirty="0" smtClean="0">
                <a:ln>
                  <a:noFill/>
                </a:ln>
                <a:solidFill>
                  <a:schemeClr val="lt1"/>
                </a:solidFill>
                <a:latin typeface="Chewy"/>
              </a:rPr>
              <a:t>;</a:t>
            </a:r>
            <a:endParaRPr b="0" i="0" dirty="0">
              <a:ln>
                <a:noFill/>
              </a:ln>
              <a:solidFill>
                <a:schemeClr val="lt1"/>
              </a:solidFill>
              <a:latin typeface="Chewy"/>
            </a:endParaRPr>
          </a:p>
        </p:txBody>
      </p:sp>
      <p:sp>
        <p:nvSpPr>
          <p:cNvPr id="3012" name="Google Shape;3012;p38"/>
          <p:cNvSpPr/>
          <p:nvPr/>
        </p:nvSpPr>
        <p:spPr>
          <a:xfrm rot="-2860720">
            <a:off x="7766186" y="3208764"/>
            <a:ext cx="154503" cy="219014"/>
          </a:xfrm>
          <a:prstGeom prst="rect">
            <a:avLst/>
          </a:prstGeom>
        </p:spPr>
        <p:txBody>
          <a:bodyPr>
            <a:prstTxWarp prst="textPlain">
              <a:avLst/>
            </a:prstTxWarp>
          </a:bodyPr>
          <a:lstStyle/>
          <a:p>
            <a:pPr lvl="0" algn="ctr"/>
            <a:r>
              <a:rPr lang="pt-BR" b="0" i="0" dirty="0" smtClean="0">
                <a:ln>
                  <a:noFill/>
                </a:ln>
                <a:solidFill>
                  <a:schemeClr val="lt1"/>
                </a:solidFill>
                <a:latin typeface="Chewy"/>
              </a:rPr>
              <a:t>P</a:t>
            </a:r>
            <a:endParaRPr b="0" i="0" dirty="0">
              <a:ln>
                <a:noFill/>
              </a:ln>
              <a:solidFill>
                <a:schemeClr val="lt1"/>
              </a:solidFill>
              <a:latin typeface="Chewy"/>
            </a:endParaRPr>
          </a:p>
        </p:txBody>
      </p:sp>
      <p:sp>
        <p:nvSpPr>
          <p:cNvPr id="3011" name="Google Shape;3011;p38"/>
          <p:cNvSpPr/>
          <p:nvPr/>
        </p:nvSpPr>
        <p:spPr>
          <a:xfrm rot="-2260888">
            <a:off x="7637047" y="3324743"/>
            <a:ext cx="160445" cy="209958"/>
          </a:xfrm>
          <a:prstGeom prst="rect">
            <a:avLst/>
          </a:prstGeom>
        </p:spPr>
        <p:txBody>
          <a:bodyPr>
            <a:prstTxWarp prst="textPlain">
              <a:avLst/>
            </a:prstTxWarp>
          </a:bodyPr>
          <a:lstStyle/>
          <a:p>
            <a:pPr lvl="0" algn="ctr"/>
            <a:r>
              <a:rPr lang="pt-BR" b="0" i="0" dirty="0" smtClean="0">
                <a:ln>
                  <a:noFill/>
                </a:ln>
                <a:solidFill>
                  <a:schemeClr val="lt1"/>
                </a:solidFill>
                <a:latin typeface="Chewy"/>
              </a:rPr>
              <a:t>L</a:t>
            </a:r>
            <a:endParaRPr b="0" i="0" dirty="0">
              <a:ln>
                <a:noFill/>
              </a:ln>
              <a:solidFill>
                <a:schemeClr val="lt1"/>
              </a:solidFill>
              <a:latin typeface="Chewy"/>
            </a:endParaRPr>
          </a:p>
        </p:txBody>
      </p:sp>
      <p:sp>
        <p:nvSpPr>
          <p:cNvPr id="3010" name="Google Shape;3010;p38"/>
          <p:cNvSpPr/>
          <p:nvPr/>
        </p:nvSpPr>
        <p:spPr>
          <a:xfrm rot="-1396641">
            <a:off x="7508686" y="3408640"/>
            <a:ext cx="135826" cy="215336"/>
          </a:xfrm>
          <a:prstGeom prst="rect">
            <a:avLst/>
          </a:prstGeom>
        </p:spPr>
        <p:txBody>
          <a:bodyPr>
            <a:prstTxWarp prst="textPlain">
              <a:avLst/>
            </a:prstTxWarp>
          </a:bodyPr>
          <a:lstStyle/>
          <a:p>
            <a:pPr lvl="0" algn="ctr"/>
            <a:r>
              <a:rPr lang="pt-BR" dirty="0" smtClean="0">
                <a:solidFill>
                  <a:schemeClr val="lt1"/>
                </a:solidFill>
                <a:latin typeface="Chewy"/>
              </a:rPr>
              <a:t>E</a:t>
            </a:r>
            <a:endParaRPr b="0" i="0" dirty="0">
              <a:ln>
                <a:noFill/>
              </a:ln>
              <a:solidFill>
                <a:schemeClr val="lt1"/>
              </a:solidFill>
              <a:latin typeface="Chewy"/>
            </a:endParaRPr>
          </a:p>
        </p:txBody>
      </p:sp>
      <p:sp>
        <p:nvSpPr>
          <p:cNvPr id="3007" name="Google Shape;3007;p38"/>
          <p:cNvSpPr/>
          <p:nvPr/>
        </p:nvSpPr>
        <p:spPr>
          <a:xfrm rot="-996491">
            <a:off x="7370066" y="3455190"/>
            <a:ext cx="134694" cy="221843"/>
          </a:xfrm>
          <a:prstGeom prst="rect">
            <a:avLst/>
          </a:prstGeom>
        </p:spPr>
        <p:txBody>
          <a:bodyPr>
            <a:prstTxWarp prst="textPlain">
              <a:avLst/>
            </a:prstTxWarp>
          </a:bodyPr>
          <a:lstStyle/>
          <a:p>
            <a:pPr lvl="0" algn="ctr"/>
            <a:r>
              <a:rPr lang="pt-BR" b="0" i="0" dirty="0" smtClean="0">
                <a:ln>
                  <a:noFill/>
                </a:ln>
                <a:solidFill>
                  <a:schemeClr val="lt1"/>
                </a:solidFill>
                <a:latin typeface="Chewy"/>
              </a:rPr>
              <a:t>H</a:t>
            </a:r>
            <a:endParaRPr b="0" i="0" dirty="0">
              <a:ln>
                <a:noFill/>
              </a:ln>
              <a:solidFill>
                <a:schemeClr val="lt1"/>
              </a:solidFill>
              <a:latin typeface="Chewy"/>
            </a:endParaRPr>
          </a:p>
        </p:txBody>
      </p:sp>
      <p:sp>
        <p:nvSpPr>
          <p:cNvPr id="3008" name="Google Shape;3008;p38"/>
          <p:cNvSpPr/>
          <p:nvPr/>
        </p:nvSpPr>
        <p:spPr>
          <a:xfrm rot="505">
            <a:off x="7171188" y="3642043"/>
            <a:ext cx="114026" cy="49602"/>
          </a:xfrm>
          <a:prstGeom prst="rect">
            <a:avLst/>
          </a:prstGeom>
        </p:spPr>
        <p:txBody>
          <a:bodyPr>
            <a:prstTxWarp prst="textPlain">
              <a:avLst/>
            </a:prstTxWarp>
          </a:bodyPr>
          <a:lstStyle/>
          <a:p>
            <a:pPr lvl="0" algn="ctr"/>
            <a:r>
              <a:rPr lang="pt-BR" dirty="0" smtClean="0">
                <a:solidFill>
                  <a:schemeClr val="lt1"/>
                </a:solidFill>
                <a:latin typeface="Chewy"/>
              </a:rPr>
              <a:t>_</a:t>
            </a:r>
            <a:endParaRPr b="0" i="0" dirty="0">
              <a:ln>
                <a:noFill/>
              </a:ln>
              <a:solidFill>
                <a:schemeClr val="lt1"/>
              </a:solidFill>
              <a:latin typeface="Chewy"/>
            </a:endParaRPr>
          </a:p>
        </p:txBody>
      </p:sp>
      <p:sp>
        <p:nvSpPr>
          <p:cNvPr id="3004" name="Google Shape;3004;p38"/>
          <p:cNvSpPr/>
          <p:nvPr/>
        </p:nvSpPr>
        <p:spPr>
          <a:xfrm rot="685037">
            <a:off x="6980779" y="3494604"/>
            <a:ext cx="124333" cy="220632"/>
          </a:xfrm>
          <a:prstGeom prst="rect">
            <a:avLst/>
          </a:prstGeom>
        </p:spPr>
        <p:txBody>
          <a:bodyPr>
            <a:prstTxWarp prst="textPlain">
              <a:avLst/>
            </a:prstTxWarp>
          </a:bodyPr>
          <a:lstStyle/>
          <a:p>
            <a:pPr lvl="0" algn="ctr"/>
            <a:r>
              <a:rPr b="0" i="0" dirty="0">
                <a:ln>
                  <a:noFill/>
                </a:ln>
                <a:solidFill>
                  <a:schemeClr val="lt1"/>
                </a:solidFill>
                <a:latin typeface="Chewy"/>
              </a:rPr>
              <a:t>E</a:t>
            </a:r>
          </a:p>
        </p:txBody>
      </p:sp>
      <p:sp>
        <p:nvSpPr>
          <p:cNvPr id="82" name="Google Shape;3004;p38"/>
          <p:cNvSpPr/>
          <p:nvPr/>
        </p:nvSpPr>
        <p:spPr>
          <a:xfrm rot="1260000">
            <a:off x="6858171" y="3464352"/>
            <a:ext cx="124333" cy="220632"/>
          </a:xfrm>
          <a:prstGeom prst="rect">
            <a:avLst/>
          </a:prstGeom>
        </p:spPr>
        <p:txBody>
          <a:bodyPr>
            <a:prstTxWarp prst="textPlain">
              <a:avLst/>
            </a:prstTxWarp>
          </a:bodyPr>
          <a:lstStyle/>
          <a:p>
            <a:pPr lvl="0" algn="ctr"/>
            <a:r>
              <a:rPr lang="pt-BR" b="0" i="0" dirty="0" smtClean="0">
                <a:ln>
                  <a:noFill/>
                </a:ln>
                <a:solidFill>
                  <a:schemeClr val="lt1"/>
                </a:solidFill>
                <a:latin typeface="Chewy"/>
              </a:rPr>
              <a:t>D</a:t>
            </a:r>
            <a:endParaRPr b="0" i="0" dirty="0">
              <a:ln>
                <a:noFill/>
              </a:ln>
              <a:solidFill>
                <a:schemeClr val="lt1"/>
              </a:solidFill>
              <a:latin typeface="Chewy"/>
            </a:endParaRPr>
          </a:p>
        </p:txBody>
      </p:sp>
      <p:sp>
        <p:nvSpPr>
          <p:cNvPr id="3006" name="Google Shape;3006;p38"/>
          <p:cNvSpPr/>
          <p:nvPr/>
        </p:nvSpPr>
        <p:spPr>
          <a:xfrm rot="1147248">
            <a:off x="6734909" y="3402955"/>
            <a:ext cx="137633" cy="226705"/>
          </a:xfrm>
          <a:prstGeom prst="rect">
            <a:avLst/>
          </a:prstGeom>
        </p:spPr>
        <p:txBody>
          <a:bodyPr>
            <a:prstTxWarp prst="textPlain">
              <a:avLst/>
            </a:prstTxWarp>
          </a:bodyPr>
          <a:lstStyle/>
          <a:p>
            <a:pPr lvl="0" algn="ctr"/>
            <a:r>
              <a:rPr lang="pt-BR" b="0" i="0" dirty="0" smtClean="0">
                <a:ln>
                  <a:noFill/>
                </a:ln>
                <a:solidFill>
                  <a:schemeClr val="lt1"/>
                </a:solidFill>
                <a:latin typeface="Chewy"/>
              </a:rPr>
              <a:t>o</a:t>
            </a:r>
            <a:endParaRPr b="0" i="0" dirty="0">
              <a:ln>
                <a:noFill/>
              </a:ln>
              <a:solidFill>
                <a:schemeClr val="lt1"/>
              </a:solidFill>
              <a:latin typeface="Chewy"/>
            </a:endParaRPr>
          </a:p>
        </p:txBody>
      </p:sp>
      <p:sp>
        <p:nvSpPr>
          <p:cNvPr id="3005" name="Google Shape;3005;p38"/>
          <p:cNvSpPr/>
          <p:nvPr/>
        </p:nvSpPr>
        <p:spPr>
          <a:xfrm rot="1623613">
            <a:off x="6605183" y="3346713"/>
            <a:ext cx="143705" cy="213981"/>
          </a:xfrm>
          <a:prstGeom prst="rect">
            <a:avLst/>
          </a:prstGeom>
        </p:spPr>
        <p:txBody>
          <a:bodyPr>
            <a:prstTxWarp prst="textPlain">
              <a:avLst/>
            </a:prstTxWarp>
          </a:bodyPr>
          <a:lstStyle/>
          <a:p>
            <a:pPr lvl="0" algn="ctr"/>
            <a:r>
              <a:rPr lang="pt-BR" b="0" i="0" dirty="0" smtClean="0">
                <a:ln>
                  <a:noFill/>
                </a:ln>
                <a:solidFill>
                  <a:schemeClr val="lt1"/>
                </a:solidFill>
                <a:latin typeface="Chewy"/>
              </a:rPr>
              <a:t>C</a:t>
            </a:r>
            <a:endParaRPr b="0" i="0" dirty="0">
              <a:ln>
                <a:noFill/>
              </a:ln>
              <a:solidFill>
                <a:schemeClr val="lt1"/>
              </a:solidFill>
              <a:latin typeface="Chewy"/>
            </a:endParaRPr>
          </a:p>
        </p:txBody>
      </p:sp>
      <p:sp>
        <p:nvSpPr>
          <p:cNvPr id="3003" name="Google Shape;3003;p38"/>
          <p:cNvSpPr/>
          <p:nvPr/>
        </p:nvSpPr>
        <p:spPr>
          <a:xfrm rot="2700338">
            <a:off x="6479912" y="3257486"/>
            <a:ext cx="131557" cy="233435"/>
          </a:xfrm>
          <a:prstGeom prst="rect">
            <a:avLst/>
          </a:prstGeom>
        </p:spPr>
        <p:txBody>
          <a:bodyPr>
            <a:prstTxWarp prst="textPlain">
              <a:avLst/>
            </a:prstTxWarp>
          </a:bodyPr>
          <a:lstStyle/>
          <a:p>
            <a:pPr lvl="0" algn="ctr"/>
            <a:r>
              <a:rPr lang="pt-BR" dirty="0" smtClean="0">
                <a:solidFill>
                  <a:schemeClr val="lt1"/>
                </a:solidFill>
                <a:latin typeface="Chewy"/>
              </a:rPr>
              <a:t>&gt;</a:t>
            </a:r>
            <a:endParaRPr b="0" i="0" dirty="0">
              <a:ln>
                <a:noFill/>
              </a:ln>
              <a:solidFill>
                <a:schemeClr val="lt1"/>
              </a:solidFill>
              <a:latin typeface="Chewy"/>
            </a:endParaRPr>
          </a:p>
        </p:txBody>
      </p:sp>
      <p:sp>
        <p:nvSpPr>
          <p:cNvPr id="3002" name="Google Shape;3002;p38"/>
          <p:cNvSpPr/>
          <p:nvPr/>
        </p:nvSpPr>
        <p:spPr>
          <a:xfrm rot="3116521">
            <a:off x="6314739" y="3116540"/>
            <a:ext cx="188370" cy="229224"/>
          </a:xfrm>
          <a:prstGeom prst="rect">
            <a:avLst/>
          </a:prstGeom>
        </p:spPr>
        <p:txBody>
          <a:bodyPr>
            <a:prstTxWarp prst="textPlain">
              <a:avLst/>
            </a:prstTxWarp>
          </a:bodyPr>
          <a:lstStyle/>
          <a:p>
            <a:pPr lvl="0" algn="ctr"/>
            <a:r>
              <a:rPr lang="pt-BR" b="0" i="0" dirty="0" smtClean="0">
                <a:ln>
                  <a:noFill/>
                </a:ln>
                <a:solidFill>
                  <a:schemeClr val="lt1"/>
                </a:solidFill>
                <a:latin typeface="Chewy"/>
              </a:rPr>
              <a:t>&lt;</a:t>
            </a:r>
            <a:endParaRPr b="0" i="0" dirty="0">
              <a:ln>
                <a:noFill/>
              </a:ln>
              <a:solidFill>
                <a:schemeClr val="lt1"/>
              </a:solidFill>
              <a:latin typeface="Chewy"/>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17"/>
        <p:cNvGrpSpPr/>
        <p:nvPr/>
      </p:nvGrpSpPr>
      <p:grpSpPr>
        <a:xfrm>
          <a:off x="0" y="0"/>
          <a:ext cx="0" cy="0"/>
          <a:chOff x="0" y="0"/>
          <a:chExt cx="0" cy="0"/>
        </a:xfrm>
      </p:grpSpPr>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pic>
        <p:nvPicPr>
          <p:cNvPr id="2" name="Code_Hel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7"/>
        <p:cNvGrpSpPr/>
        <p:nvPr/>
      </p:nvGrpSpPr>
      <p:grpSpPr>
        <a:xfrm>
          <a:off x="0" y="0"/>
          <a:ext cx="0" cy="0"/>
          <a:chOff x="0" y="0"/>
          <a:chExt cx="0" cy="0"/>
        </a:xfrm>
      </p:grpSpPr>
      <p:sp>
        <p:nvSpPr>
          <p:cNvPr id="3019" name="Google Shape;3019;p39"/>
          <p:cNvSpPr txBox="1">
            <a:spLocks noGrp="1"/>
          </p:cNvSpPr>
          <p:nvPr>
            <p:ph type="title"/>
          </p:nvPr>
        </p:nvSpPr>
        <p:spPr>
          <a:xfrm>
            <a:off x="904875" y="37010"/>
            <a:ext cx="7717500" cy="547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ANTES DO CÓDIGO</a:t>
            </a:r>
            <a:endParaRPr dirty="0"/>
          </a:p>
        </p:txBody>
      </p:sp>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cxnSp>
        <p:nvCxnSpPr>
          <p:cNvPr id="81" name="Google Shape;2939;p38"/>
          <p:cNvCxnSpPr/>
          <p:nvPr/>
        </p:nvCxnSpPr>
        <p:spPr>
          <a:xfrm>
            <a:off x="2557725" y="546118"/>
            <a:ext cx="43479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4" name="Objeto 3"/>
          <p:cNvGraphicFramePr>
            <a:graphicFrameLocks noChangeAspect="1"/>
          </p:cNvGraphicFramePr>
          <p:nvPr>
            <p:extLst>
              <p:ext uri="{D42A27DB-BD31-4B8C-83A1-F6EECF244321}">
                <p14:modId xmlns:p14="http://schemas.microsoft.com/office/powerpoint/2010/main" val="116039908"/>
              </p:ext>
            </p:extLst>
          </p:nvPr>
        </p:nvGraphicFramePr>
        <p:xfrm>
          <a:off x="1112067" y="584218"/>
          <a:ext cx="6114356" cy="4625288"/>
        </p:xfrm>
        <a:graphic>
          <a:graphicData uri="http://schemas.openxmlformats.org/presentationml/2006/ole">
            <mc:AlternateContent xmlns:mc="http://schemas.openxmlformats.org/markup-compatibility/2006">
              <mc:Choice xmlns:v="urn:schemas-microsoft-com:vml" Requires="v">
                <p:oleObj spid="_x0000_s1070" name="Planilha" r:id="rId4" imgW="10553769" imgH="8115221" progId="Excel.Sheet.12">
                  <p:embed/>
                </p:oleObj>
              </mc:Choice>
              <mc:Fallback>
                <p:oleObj name="Planilha" r:id="rId4" imgW="10553769" imgH="8115221" progId="Excel.Sheet.12">
                  <p:embed/>
                  <p:pic>
                    <p:nvPicPr>
                      <p:cNvPr id="0" name=""/>
                      <p:cNvPicPr/>
                      <p:nvPr/>
                    </p:nvPicPr>
                    <p:blipFill>
                      <a:blip r:embed="rId5"/>
                      <a:stretch>
                        <a:fillRect/>
                      </a:stretch>
                    </p:blipFill>
                    <p:spPr>
                      <a:xfrm>
                        <a:off x="1112067" y="584218"/>
                        <a:ext cx="6114356" cy="4625288"/>
                      </a:xfrm>
                      <a:prstGeom prst="rect">
                        <a:avLst/>
                      </a:prstGeom>
                    </p:spPr>
                  </p:pic>
                </p:oleObj>
              </mc:Fallback>
            </mc:AlternateContent>
          </a:graphicData>
        </a:graphic>
      </p:graphicFrame>
    </p:spTree>
    <p:extLst>
      <p:ext uri="{BB962C8B-B14F-4D97-AF65-F5344CB8AC3E}">
        <p14:creationId xmlns:p14="http://schemas.microsoft.com/office/powerpoint/2010/main" val="1915933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40"/>
          <p:cNvSpPr/>
          <p:nvPr/>
        </p:nvSpPr>
        <p:spPr>
          <a:xfrm>
            <a:off x="4643798" y="3204045"/>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4616587" y="167437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94875" y="298608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854773" y="162865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9" name="Google Shape;3029;p40"/>
          <p:cNvCxnSpPr/>
          <p:nvPr/>
        </p:nvCxnSpPr>
        <p:spPr>
          <a:xfrm>
            <a:off x="2702850" y="1017713"/>
            <a:ext cx="3738300" cy="0"/>
          </a:xfrm>
          <a:prstGeom prst="straightConnector1">
            <a:avLst/>
          </a:prstGeom>
          <a:noFill/>
          <a:ln w="19050" cap="flat" cmpd="sng">
            <a:solidFill>
              <a:schemeClr val="lt1"/>
            </a:solidFill>
            <a:prstDash val="solid"/>
            <a:round/>
            <a:headEnd type="none" w="med" len="med"/>
            <a:tailEnd type="none" w="med" len="med"/>
          </a:ln>
        </p:spPr>
      </p:cxnSp>
      <p:sp>
        <p:nvSpPr>
          <p:cNvPr id="3030" name="Google Shape;3030;p4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lvl="0"/>
            <a:r>
              <a:rPr lang="pt-BR" dirty="0" smtClean="0"/>
              <a:t>Índice de contexto</a:t>
            </a:r>
            <a:endParaRPr dirty="0"/>
          </a:p>
        </p:txBody>
      </p:sp>
      <p:sp>
        <p:nvSpPr>
          <p:cNvPr id="3031" name="Google Shape;3031;p40"/>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Background</a:t>
            </a:r>
            <a:endParaRPr dirty="0">
              <a:solidFill>
                <a:schemeClr val="accent3"/>
              </a:solidFill>
            </a:endParaRPr>
          </a:p>
        </p:txBody>
      </p:sp>
      <p:sp>
        <p:nvSpPr>
          <p:cNvPr id="3032" name="Google Shape;3032;p40"/>
          <p:cNvSpPr txBox="1">
            <a:spLocks noGrp="1"/>
          </p:cNvSpPr>
          <p:nvPr>
            <p:ph type="subTitle" idx="2"/>
          </p:nvPr>
        </p:nvSpPr>
        <p:spPr>
          <a:xfrm>
            <a:off x="1740875" y="2033825"/>
            <a:ext cx="2520228" cy="595100"/>
          </a:xfrm>
          <a:prstGeom prst="rect">
            <a:avLst/>
          </a:prstGeom>
        </p:spPr>
        <p:txBody>
          <a:bodyPr spcFirstLastPara="1" wrap="square" lIns="91425" tIns="91425" rIns="91425" bIns="91425" anchor="ctr" anchorCtr="0">
            <a:noAutofit/>
          </a:bodyPr>
          <a:lstStyle/>
          <a:p>
            <a:pPr marL="0" lvl="0" indent="0"/>
            <a:r>
              <a:rPr lang="pt-BR" dirty="0" smtClean="0"/>
              <a:t>Algo que vem antes do tema principal, plano </a:t>
            </a:r>
            <a:r>
              <a:rPr lang="pt-BR" dirty="0"/>
              <a:t>de fundo, </a:t>
            </a:r>
            <a:r>
              <a:rPr lang="pt-BR" dirty="0" smtClean="0"/>
              <a:t>entre </a:t>
            </a:r>
            <a:r>
              <a:rPr lang="pt-BR" dirty="0"/>
              <a:t>outros.</a:t>
            </a:r>
            <a:endParaRPr lang="pt-BR" dirty="0" smtClean="0"/>
          </a:p>
        </p:txBody>
      </p:sp>
      <p:sp>
        <p:nvSpPr>
          <p:cNvPr id="3033" name="Google Shape;3033;p40"/>
          <p:cNvSpPr txBox="1">
            <a:spLocks noGrp="1"/>
          </p:cNvSpPr>
          <p:nvPr>
            <p:ph type="subTitle" idx="3"/>
          </p:nvPr>
        </p:nvSpPr>
        <p:spPr>
          <a:xfrm>
            <a:off x="1740875" y="2934511"/>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Causas de Violência</a:t>
            </a:r>
            <a:endParaRPr dirty="0"/>
          </a:p>
        </p:txBody>
      </p:sp>
      <p:sp>
        <p:nvSpPr>
          <p:cNvPr id="3034" name="Google Shape;3034;p40"/>
          <p:cNvSpPr txBox="1">
            <a:spLocks noGrp="1"/>
          </p:cNvSpPr>
          <p:nvPr>
            <p:ph type="subTitle" idx="4"/>
          </p:nvPr>
        </p:nvSpPr>
        <p:spPr>
          <a:xfrm>
            <a:off x="1740874" y="3204045"/>
            <a:ext cx="2520229" cy="102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 que faz com que exista ou aconteça a violência tem diversas causa, tais como: Alcool, drogras, ciumes, etc.</a:t>
            </a:r>
            <a:endParaRPr dirty="0"/>
          </a:p>
        </p:txBody>
      </p:sp>
      <p:sp>
        <p:nvSpPr>
          <p:cNvPr id="3035" name="Google Shape;3035;p40"/>
          <p:cNvSpPr txBox="1">
            <a:spLocks noGrp="1"/>
          </p:cNvSpPr>
          <p:nvPr>
            <p:ph type="subTitle" idx="5"/>
          </p:nvPr>
        </p:nvSpPr>
        <p:spPr>
          <a:xfrm>
            <a:off x="5487421" y="172785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API EM JAVA</a:t>
            </a:r>
            <a:endParaRPr dirty="0">
              <a:solidFill>
                <a:schemeClr val="accent3"/>
              </a:solidFill>
            </a:endParaRPr>
          </a:p>
        </p:txBody>
      </p:sp>
      <p:sp>
        <p:nvSpPr>
          <p:cNvPr id="3036" name="Google Shape;3036;p40"/>
          <p:cNvSpPr txBox="1">
            <a:spLocks noGrp="1"/>
          </p:cNvSpPr>
          <p:nvPr>
            <p:ph type="subTitle" idx="6"/>
          </p:nvPr>
        </p:nvSpPr>
        <p:spPr>
          <a:xfrm>
            <a:off x="5487421" y="2000933"/>
            <a:ext cx="3098794" cy="993984"/>
          </a:xfrm>
          <a:prstGeom prst="rect">
            <a:avLst/>
          </a:prstGeom>
        </p:spPr>
        <p:txBody>
          <a:bodyPr spcFirstLastPara="1" wrap="square" lIns="91425" tIns="91425" rIns="91425" bIns="91425" anchor="ctr" anchorCtr="0">
            <a:noAutofit/>
          </a:bodyPr>
          <a:lstStyle/>
          <a:p>
            <a:pPr marL="0" lvl="0" indent="0"/>
            <a:r>
              <a:rPr lang="pt-BR" b="1" dirty="0" smtClean="0"/>
              <a:t>API</a:t>
            </a:r>
            <a:r>
              <a:rPr lang="pt-BR" dirty="0"/>
              <a:t> </a:t>
            </a:r>
            <a:r>
              <a:rPr lang="pt-BR" dirty="0" smtClean="0"/>
              <a:t>é uma </a:t>
            </a:r>
            <a:r>
              <a:rPr lang="pt-BR" dirty="0"/>
              <a:t>forma de comunicação entre </a:t>
            </a:r>
            <a:r>
              <a:rPr lang="pt-BR" dirty="0" smtClean="0"/>
              <a:t>sistemas, </a:t>
            </a:r>
            <a:r>
              <a:rPr lang="pt-BR" dirty="0"/>
              <a:t> em que um deles fornece informações e serviços que podem ser utilizados pelo </a:t>
            </a:r>
            <a:r>
              <a:rPr lang="pt-BR" dirty="0" smtClean="0"/>
              <a:t>outro.</a:t>
            </a:r>
            <a:endParaRPr dirty="0"/>
          </a:p>
        </p:txBody>
      </p:sp>
      <p:sp>
        <p:nvSpPr>
          <p:cNvPr id="3037" name="Google Shape;3037;p40"/>
          <p:cNvSpPr txBox="1">
            <a:spLocks noGrp="1"/>
          </p:cNvSpPr>
          <p:nvPr>
            <p:ph type="subTitle" idx="7"/>
          </p:nvPr>
        </p:nvSpPr>
        <p:spPr>
          <a:xfrm>
            <a:off x="5541842" y="3353060"/>
            <a:ext cx="25682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Codando e Concluindo</a:t>
            </a:r>
            <a:endParaRPr dirty="0"/>
          </a:p>
        </p:txBody>
      </p:sp>
      <p:sp>
        <p:nvSpPr>
          <p:cNvPr id="3038" name="Google Shape;3038;p40"/>
          <p:cNvSpPr txBox="1">
            <a:spLocks noGrp="1"/>
          </p:cNvSpPr>
          <p:nvPr>
            <p:ph type="subTitle" idx="8"/>
          </p:nvPr>
        </p:nvSpPr>
        <p:spPr>
          <a:xfrm>
            <a:off x="5541842" y="3685552"/>
            <a:ext cx="25682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Apresentação do código e conclusões finais do grupo.</a:t>
            </a:r>
            <a:endParaRPr dirty="0"/>
          </a:p>
        </p:txBody>
      </p:sp>
      <p:sp>
        <p:nvSpPr>
          <p:cNvPr id="3039" name="Google Shape;3039;p40"/>
          <p:cNvSpPr txBox="1">
            <a:spLocks noGrp="1"/>
          </p:cNvSpPr>
          <p:nvPr>
            <p:ph type="title" idx="9"/>
          </p:nvPr>
        </p:nvSpPr>
        <p:spPr>
          <a:xfrm>
            <a:off x="865875"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040" name="Google Shape;3040;p40"/>
          <p:cNvSpPr txBox="1">
            <a:spLocks noGrp="1"/>
          </p:cNvSpPr>
          <p:nvPr>
            <p:ph type="title" idx="13"/>
          </p:nvPr>
        </p:nvSpPr>
        <p:spPr>
          <a:xfrm>
            <a:off x="783755" y="3126952"/>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41" name="Google Shape;3041;p40"/>
          <p:cNvSpPr txBox="1">
            <a:spLocks noGrp="1"/>
          </p:cNvSpPr>
          <p:nvPr>
            <p:ph type="title" idx="14"/>
          </p:nvPr>
        </p:nvSpPr>
        <p:spPr>
          <a:xfrm>
            <a:off x="4594197"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42" name="Google Shape;3042;p40"/>
          <p:cNvSpPr txBox="1">
            <a:spLocks noGrp="1"/>
          </p:cNvSpPr>
          <p:nvPr>
            <p:ph type="title" idx="15"/>
          </p:nvPr>
        </p:nvSpPr>
        <p:spPr>
          <a:xfrm>
            <a:off x="4594197" y="337436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8000"/>
                    </a14:imgEffect>
                    <a14:imgEffect>
                      <a14:brightnessContrast bright="-15000" contrast="24000"/>
                    </a14:imgEffect>
                  </a14:imgLayer>
                </a14:imgProps>
              </a:ext>
            </a:extLst>
          </a:blip>
          <a:srcRect/>
          <a:stretch>
            <a:fillRect/>
          </a:stretch>
        </a:blipFill>
        <a:effectLst/>
      </p:bgPr>
    </p:bg>
    <p:spTree>
      <p:nvGrpSpPr>
        <p:cNvPr id="1" name="Shape 3146"/>
        <p:cNvGrpSpPr/>
        <p:nvPr/>
      </p:nvGrpSpPr>
      <p:grpSpPr>
        <a:xfrm>
          <a:off x="0" y="0"/>
          <a:ext cx="0" cy="0"/>
          <a:chOff x="0" y="0"/>
          <a:chExt cx="0" cy="0"/>
        </a:xfrm>
      </p:grpSpPr>
      <p:cxnSp>
        <p:nvCxnSpPr>
          <p:cNvPr id="3147" name="Google Shape;3147;p42"/>
          <p:cNvCxnSpPr/>
          <p:nvPr/>
        </p:nvCxnSpPr>
        <p:spPr>
          <a:xfrm>
            <a:off x="226031" y="3009529"/>
            <a:ext cx="3968400" cy="0"/>
          </a:xfrm>
          <a:prstGeom prst="straightConnector1">
            <a:avLst/>
          </a:prstGeom>
          <a:noFill/>
          <a:ln w="19050" cap="flat" cmpd="sng">
            <a:solidFill>
              <a:schemeClr val="lt1"/>
            </a:solidFill>
            <a:prstDash val="solid"/>
            <a:round/>
            <a:headEnd type="none" w="med" len="med"/>
            <a:tailEnd type="none" w="med" len="med"/>
          </a:ln>
        </p:spPr>
      </p:cxnSp>
      <p:sp>
        <p:nvSpPr>
          <p:cNvPr id="3148" name="Google Shape;3148;p42"/>
          <p:cNvSpPr/>
          <p:nvPr/>
        </p:nvSpPr>
        <p:spPr>
          <a:xfrm>
            <a:off x="1747036" y="819589"/>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txBox="1">
            <a:spLocks noGrp="1"/>
          </p:cNvSpPr>
          <p:nvPr>
            <p:ph type="title"/>
          </p:nvPr>
        </p:nvSpPr>
        <p:spPr>
          <a:xfrm>
            <a:off x="84333" y="2252799"/>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3150" name="Google Shape;3150;p42"/>
          <p:cNvSpPr txBox="1">
            <a:spLocks noGrp="1"/>
          </p:cNvSpPr>
          <p:nvPr>
            <p:ph type="subTitle" idx="1"/>
          </p:nvPr>
        </p:nvSpPr>
        <p:spPr>
          <a:xfrm>
            <a:off x="226031" y="3009529"/>
            <a:ext cx="4070396" cy="197562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smtClean="0"/>
              <a:t>A violência contra as mulheres atravessa milênios, civilizações e percorre os tempos atuais. Costuma ser praticada por um ou vários grupos, dentro casa, espaços públicos, entre outros, de formas inimagináveis.</a:t>
            </a:r>
            <a:endParaRPr dirty="0"/>
          </a:p>
        </p:txBody>
      </p:sp>
      <p:sp>
        <p:nvSpPr>
          <p:cNvPr id="3151" name="Google Shape;3151;p42"/>
          <p:cNvSpPr txBox="1">
            <a:spLocks noGrp="1"/>
          </p:cNvSpPr>
          <p:nvPr>
            <p:ph type="title" idx="2"/>
          </p:nvPr>
        </p:nvSpPr>
        <p:spPr>
          <a:xfrm>
            <a:off x="190863" y="1124294"/>
            <a:ext cx="43308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729"/>
        <p:cNvGrpSpPr/>
        <p:nvPr/>
      </p:nvGrpSpPr>
      <p:grpSpPr>
        <a:xfrm>
          <a:off x="0" y="0"/>
          <a:ext cx="0" cy="0"/>
          <a:chOff x="0" y="0"/>
          <a:chExt cx="0" cy="0"/>
        </a:xfrm>
      </p:grpSpPr>
      <p:cxnSp>
        <p:nvCxnSpPr>
          <p:cNvPr id="3730" name="Google Shape;3730;p48"/>
          <p:cNvCxnSpPr/>
          <p:nvPr/>
        </p:nvCxnSpPr>
        <p:spPr>
          <a:xfrm>
            <a:off x="2843100" y="1017713"/>
            <a:ext cx="3457800" cy="0"/>
          </a:xfrm>
          <a:prstGeom prst="straightConnector1">
            <a:avLst/>
          </a:prstGeom>
          <a:noFill/>
          <a:ln w="19050" cap="flat" cmpd="sng">
            <a:solidFill>
              <a:schemeClr val="lt1"/>
            </a:solidFill>
            <a:prstDash val="solid"/>
            <a:round/>
            <a:headEnd type="none" w="med" len="med"/>
            <a:tailEnd type="none" w="med" len="med"/>
          </a:ln>
        </p:spPr>
      </p:cxnSp>
      <p:sp>
        <p:nvSpPr>
          <p:cNvPr id="3731" name="Google Shape;3731;p4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Causas de Violência</a:t>
            </a:r>
            <a:endParaRPr dirty="0"/>
          </a:p>
        </p:txBody>
      </p:sp>
      <p:sp>
        <p:nvSpPr>
          <p:cNvPr id="3732" name="Google Shape;3732;p48"/>
          <p:cNvSpPr/>
          <p:nvPr/>
        </p:nvSpPr>
        <p:spPr>
          <a:xfrm>
            <a:off x="330585" y="1590871"/>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300114" y="310159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478407" y="1610909"/>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4479416" y="2941716"/>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txBox="1">
            <a:spLocks noGrp="1"/>
          </p:cNvSpPr>
          <p:nvPr>
            <p:ph type="subTitle" idx="1"/>
          </p:nvPr>
        </p:nvSpPr>
        <p:spPr>
          <a:xfrm>
            <a:off x="1259035" y="147207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Cultural</a:t>
            </a:r>
            <a:endParaRPr dirty="0"/>
          </a:p>
        </p:txBody>
      </p:sp>
      <p:sp>
        <p:nvSpPr>
          <p:cNvPr id="3737" name="Google Shape;3737;p48"/>
          <p:cNvSpPr txBox="1">
            <a:spLocks noGrp="1"/>
          </p:cNvSpPr>
          <p:nvPr>
            <p:ph type="subTitle" idx="2"/>
          </p:nvPr>
        </p:nvSpPr>
        <p:spPr>
          <a:xfrm>
            <a:off x="1232481" y="1823600"/>
            <a:ext cx="3003353" cy="8717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Relações e estruturas onde tudo se solidifica em função do homem branco, cis, heterossexual, em detrimento das mulheres.</a:t>
            </a:r>
            <a:endParaRPr dirty="0"/>
          </a:p>
        </p:txBody>
      </p:sp>
      <p:sp>
        <p:nvSpPr>
          <p:cNvPr id="3738" name="Google Shape;3738;p48"/>
          <p:cNvSpPr txBox="1">
            <a:spLocks noGrp="1"/>
          </p:cNvSpPr>
          <p:nvPr>
            <p:ph type="subTitle" idx="3"/>
          </p:nvPr>
        </p:nvSpPr>
        <p:spPr>
          <a:xfrm>
            <a:off x="1155974" y="3084538"/>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Educacional</a:t>
            </a:r>
            <a:endParaRPr dirty="0"/>
          </a:p>
        </p:txBody>
      </p:sp>
      <p:sp>
        <p:nvSpPr>
          <p:cNvPr id="3739" name="Google Shape;3739;p48"/>
          <p:cNvSpPr txBox="1">
            <a:spLocks noGrp="1"/>
          </p:cNvSpPr>
          <p:nvPr>
            <p:ph type="subTitle" idx="4"/>
          </p:nvPr>
        </p:nvSpPr>
        <p:spPr>
          <a:xfrm>
            <a:off x="1162929" y="3392988"/>
            <a:ext cx="3072905" cy="10731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Delimitação de coisas, ações e comportamentos de meninos e meninas. Reforçando o patriarcado social.</a:t>
            </a:r>
            <a:endParaRPr dirty="0"/>
          </a:p>
        </p:txBody>
      </p:sp>
      <p:sp>
        <p:nvSpPr>
          <p:cNvPr id="3740" name="Google Shape;3740;p48"/>
          <p:cNvSpPr txBox="1">
            <a:spLocks noGrp="1"/>
          </p:cNvSpPr>
          <p:nvPr>
            <p:ph type="subTitle" idx="5"/>
          </p:nvPr>
        </p:nvSpPr>
        <p:spPr>
          <a:xfrm>
            <a:off x="5304629" y="1446509"/>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Economica</a:t>
            </a:r>
            <a:endParaRPr dirty="0"/>
          </a:p>
        </p:txBody>
      </p:sp>
      <p:sp>
        <p:nvSpPr>
          <p:cNvPr id="3741" name="Google Shape;3741;p48"/>
          <p:cNvSpPr txBox="1">
            <a:spLocks noGrp="1"/>
          </p:cNvSpPr>
          <p:nvPr>
            <p:ph type="subTitle" idx="6"/>
          </p:nvPr>
        </p:nvSpPr>
        <p:spPr>
          <a:xfrm>
            <a:off x="5331379" y="1664535"/>
            <a:ext cx="3602257" cy="1093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Numa pesquisa da CNN Brasil, publicada em abril de 2021, homens ganham mais de 30% em relação às mulheres que ocupam o mesmo cargo.</a:t>
            </a:r>
          </a:p>
        </p:txBody>
      </p:sp>
      <p:sp>
        <p:nvSpPr>
          <p:cNvPr id="3742" name="Google Shape;3742;p48"/>
          <p:cNvSpPr txBox="1">
            <a:spLocks noGrp="1"/>
          </p:cNvSpPr>
          <p:nvPr>
            <p:ph type="subTitle" idx="7"/>
          </p:nvPr>
        </p:nvSpPr>
        <p:spPr>
          <a:xfrm>
            <a:off x="5348457" y="300590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Ambiental</a:t>
            </a:r>
            <a:endParaRPr dirty="0"/>
          </a:p>
        </p:txBody>
      </p:sp>
      <p:sp>
        <p:nvSpPr>
          <p:cNvPr id="3743" name="Google Shape;3743;p48"/>
          <p:cNvSpPr txBox="1">
            <a:spLocks noGrp="1"/>
          </p:cNvSpPr>
          <p:nvPr>
            <p:ph type="subTitle" idx="8"/>
          </p:nvPr>
        </p:nvSpPr>
        <p:spPr>
          <a:xfrm>
            <a:off x="5348457" y="3326576"/>
            <a:ext cx="3653500" cy="1416780"/>
          </a:xfrm>
          <a:prstGeom prst="rect">
            <a:avLst/>
          </a:prstGeom>
        </p:spPr>
        <p:txBody>
          <a:bodyPr spcFirstLastPara="1" wrap="square" lIns="91425" tIns="91425" rIns="91425" bIns="91425" anchor="ctr" anchorCtr="0">
            <a:noAutofit/>
          </a:bodyPr>
          <a:lstStyle/>
          <a:p>
            <a:pPr marL="0" lvl="0" indent="0"/>
            <a:r>
              <a:rPr lang="pt-BR" dirty="0" smtClean="0"/>
              <a:t>Segundo a pesquisadora Cláudia </a:t>
            </a:r>
            <a:r>
              <a:rPr lang="pt-BR" dirty="0"/>
              <a:t>de Moraes, </a:t>
            </a:r>
            <a:r>
              <a:rPr lang="pt-BR" dirty="0" smtClean="0"/>
              <a:t>levantamentos apontam que, </a:t>
            </a:r>
            <a:r>
              <a:rPr lang="pt-BR" dirty="0"/>
              <a:t>ao contrário da ideia de que o lar é um local seguro </a:t>
            </a:r>
            <a:r>
              <a:rPr lang="pt-BR" dirty="0" smtClean="0"/>
              <a:t>e </a:t>
            </a:r>
            <a:r>
              <a:rPr lang="pt-BR" dirty="0"/>
              <a:t>o ambiente urbano é perigoso, é justamente dentro de casa que ocorre boa parte da </a:t>
            </a:r>
            <a:r>
              <a:rPr lang="pt-BR" dirty="0" smtClean="0"/>
              <a:t>violência às mulheres.</a:t>
            </a:r>
            <a:endParaRPr dirty="0"/>
          </a:p>
        </p:txBody>
      </p:sp>
      <p:grpSp>
        <p:nvGrpSpPr>
          <p:cNvPr id="3744" name="Google Shape;3744;p48"/>
          <p:cNvGrpSpPr/>
          <p:nvPr/>
        </p:nvGrpSpPr>
        <p:grpSpPr>
          <a:xfrm>
            <a:off x="4771749" y="3157825"/>
            <a:ext cx="277875" cy="470325"/>
            <a:chOff x="-3063325" y="5882075"/>
            <a:chExt cx="277875" cy="470325"/>
          </a:xfrm>
        </p:grpSpPr>
        <p:sp>
          <p:nvSpPr>
            <p:cNvPr id="3745" name="Google Shape;3745;p48"/>
            <p:cNvSpPr/>
            <p:nvPr/>
          </p:nvSpPr>
          <p:spPr>
            <a:xfrm>
              <a:off x="-3040900" y="6034725"/>
              <a:ext cx="215650" cy="292350"/>
            </a:xfrm>
            <a:custGeom>
              <a:avLst/>
              <a:gdLst/>
              <a:ahLst/>
              <a:cxnLst/>
              <a:rect l="l" t="t" r="r" b="b"/>
              <a:pathLst>
                <a:path w="8626" h="11694" extrusionOk="0">
                  <a:moveTo>
                    <a:pt x="1" y="1"/>
                  </a:moveTo>
                  <a:lnTo>
                    <a:pt x="609" y="11693"/>
                  </a:lnTo>
                  <a:lnTo>
                    <a:pt x="8018" y="11693"/>
                  </a:lnTo>
                  <a:lnTo>
                    <a:pt x="8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846250" y="6034725"/>
              <a:ext cx="38375" cy="292350"/>
            </a:xfrm>
            <a:custGeom>
              <a:avLst/>
              <a:gdLst/>
              <a:ahLst/>
              <a:cxnLst/>
              <a:rect l="l" t="t" r="r" b="b"/>
              <a:pathLst>
                <a:path w="1535" h="11694" extrusionOk="0">
                  <a:moveTo>
                    <a:pt x="608" y="1"/>
                  </a:moveTo>
                  <a:lnTo>
                    <a:pt x="0" y="11693"/>
                  </a:lnTo>
                  <a:lnTo>
                    <a:pt x="898" y="11693"/>
                  </a:lnTo>
                  <a:lnTo>
                    <a:pt x="1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2844075" y="5912625"/>
              <a:ext cx="34025" cy="140950"/>
            </a:xfrm>
            <a:custGeom>
              <a:avLst/>
              <a:gdLst/>
              <a:ahLst/>
              <a:cxnLst/>
              <a:rect l="l" t="t" r="r" b="b"/>
              <a:pathLst>
                <a:path w="1361" h="5638" extrusionOk="0">
                  <a:moveTo>
                    <a:pt x="318" y="0"/>
                  </a:moveTo>
                  <a:cubicBezTo>
                    <a:pt x="279" y="0"/>
                    <a:pt x="240" y="7"/>
                    <a:pt x="203" y="22"/>
                  </a:cubicBezTo>
                  <a:cubicBezTo>
                    <a:pt x="58" y="109"/>
                    <a:pt x="0" y="254"/>
                    <a:pt x="58" y="398"/>
                  </a:cubicBezTo>
                  <a:lnTo>
                    <a:pt x="782" y="1990"/>
                  </a:lnTo>
                  <a:lnTo>
                    <a:pt x="782" y="5348"/>
                  </a:lnTo>
                  <a:cubicBezTo>
                    <a:pt x="782" y="5492"/>
                    <a:pt x="926" y="5637"/>
                    <a:pt x="1071" y="5637"/>
                  </a:cubicBezTo>
                  <a:cubicBezTo>
                    <a:pt x="1245" y="5637"/>
                    <a:pt x="1360" y="5492"/>
                    <a:pt x="1360" y="5348"/>
                  </a:cubicBezTo>
                  <a:lnTo>
                    <a:pt x="1360" y="1903"/>
                  </a:lnTo>
                  <a:cubicBezTo>
                    <a:pt x="1360" y="1875"/>
                    <a:pt x="1360" y="1846"/>
                    <a:pt x="1331" y="1788"/>
                  </a:cubicBezTo>
                  <a:lnTo>
                    <a:pt x="579" y="167"/>
                  </a:lnTo>
                  <a:cubicBezTo>
                    <a:pt x="536" y="60"/>
                    <a:pt x="429"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3039450" y="5912625"/>
              <a:ext cx="34025" cy="140950"/>
            </a:xfrm>
            <a:custGeom>
              <a:avLst/>
              <a:gdLst/>
              <a:ahLst/>
              <a:cxnLst/>
              <a:rect l="l" t="t" r="r" b="b"/>
              <a:pathLst>
                <a:path w="1361" h="5638" extrusionOk="0">
                  <a:moveTo>
                    <a:pt x="1043" y="0"/>
                  </a:moveTo>
                  <a:cubicBezTo>
                    <a:pt x="932" y="0"/>
                    <a:pt x="825" y="60"/>
                    <a:pt x="782" y="167"/>
                  </a:cubicBezTo>
                  <a:lnTo>
                    <a:pt x="30" y="1788"/>
                  </a:lnTo>
                  <a:cubicBezTo>
                    <a:pt x="1" y="1875"/>
                    <a:pt x="1" y="1643"/>
                    <a:pt x="1" y="5348"/>
                  </a:cubicBezTo>
                  <a:cubicBezTo>
                    <a:pt x="1" y="5492"/>
                    <a:pt x="145" y="5637"/>
                    <a:pt x="290" y="5637"/>
                  </a:cubicBezTo>
                  <a:cubicBezTo>
                    <a:pt x="435" y="5637"/>
                    <a:pt x="579" y="5492"/>
                    <a:pt x="579" y="5348"/>
                  </a:cubicBezTo>
                  <a:lnTo>
                    <a:pt x="579" y="1990"/>
                  </a:lnTo>
                  <a:lnTo>
                    <a:pt x="1303" y="398"/>
                  </a:lnTo>
                  <a:cubicBezTo>
                    <a:pt x="1361" y="254"/>
                    <a:pt x="1303" y="109"/>
                    <a:pt x="1158" y="22"/>
                  </a:cubicBezTo>
                  <a:cubicBezTo>
                    <a:pt x="1121" y="7"/>
                    <a:pt x="1082"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2863625" y="5882075"/>
              <a:ext cx="45625" cy="55100"/>
            </a:xfrm>
            <a:custGeom>
              <a:avLst/>
              <a:gdLst/>
              <a:ahLst/>
              <a:cxnLst/>
              <a:rect l="l" t="t" r="r" b="b"/>
              <a:pathLst>
                <a:path w="1825" h="2204" extrusionOk="0">
                  <a:moveTo>
                    <a:pt x="679" y="1"/>
                  </a:moveTo>
                  <a:cubicBezTo>
                    <a:pt x="596" y="1"/>
                    <a:pt x="512" y="19"/>
                    <a:pt x="435" y="58"/>
                  </a:cubicBezTo>
                  <a:cubicBezTo>
                    <a:pt x="116" y="202"/>
                    <a:pt x="1" y="550"/>
                    <a:pt x="116" y="868"/>
                  </a:cubicBezTo>
                  <a:lnTo>
                    <a:pt x="580" y="1852"/>
                  </a:lnTo>
                  <a:cubicBezTo>
                    <a:pt x="683" y="2079"/>
                    <a:pt x="904" y="2203"/>
                    <a:pt x="1127" y="2203"/>
                  </a:cubicBezTo>
                  <a:cubicBezTo>
                    <a:pt x="1217" y="2203"/>
                    <a:pt x="1307" y="2183"/>
                    <a:pt x="1390" y="2141"/>
                  </a:cubicBezTo>
                  <a:cubicBezTo>
                    <a:pt x="1708" y="1997"/>
                    <a:pt x="1824" y="1649"/>
                    <a:pt x="1679" y="1331"/>
                  </a:cubicBezTo>
                  <a:lnTo>
                    <a:pt x="1216" y="347"/>
                  </a:lnTo>
                  <a:cubicBezTo>
                    <a:pt x="1132" y="135"/>
                    <a:pt x="907"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31500" y="5882075"/>
              <a:ext cx="46350" cy="55100"/>
            </a:xfrm>
            <a:custGeom>
              <a:avLst/>
              <a:gdLst/>
              <a:ahLst/>
              <a:cxnLst/>
              <a:rect l="l" t="t" r="r" b="b"/>
              <a:pathLst>
                <a:path w="1854" h="2204" extrusionOk="0">
                  <a:moveTo>
                    <a:pt x="1161" y="1"/>
                  </a:moveTo>
                  <a:cubicBezTo>
                    <a:pt x="929" y="1"/>
                    <a:pt x="715" y="135"/>
                    <a:pt x="609" y="347"/>
                  </a:cubicBezTo>
                  <a:lnTo>
                    <a:pt x="146" y="1331"/>
                  </a:lnTo>
                  <a:cubicBezTo>
                    <a:pt x="1" y="1649"/>
                    <a:pt x="117" y="1997"/>
                    <a:pt x="435" y="2141"/>
                  </a:cubicBezTo>
                  <a:cubicBezTo>
                    <a:pt x="518" y="2183"/>
                    <a:pt x="608" y="2203"/>
                    <a:pt x="698" y="2203"/>
                  </a:cubicBezTo>
                  <a:cubicBezTo>
                    <a:pt x="921" y="2203"/>
                    <a:pt x="1142" y="2079"/>
                    <a:pt x="1246" y="1852"/>
                  </a:cubicBezTo>
                  <a:lnTo>
                    <a:pt x="1709" y="868"/>
                  </a:lnTo>
                  <a:cubicBezTo>
                    <a:pt x="1853" y="550"/>
                    <a:pt x="1709" y="202"/>
                    <a:pt x="1419" y="58"/>
                  </a:cubicBezTo>
                  <a:cubicBezTo>
                    <a:pt x="1334" y="19"/>
                    <a:pt x="1246"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063325" y="6006500"/>
              <a:ext cx="260500" cy="48500"/>
            </a:xfrm>
            <a:custGeom>
              <a:avLst/>
              <a:gdLst/>
              <a:ahLst/>
              <a:cxnLst/>
              <a:rect l="l" t="t" r="r" b="b"/>
              <a:pathLst>
                <a:path w="10420" h="1940" extrusionOk="0">
                  <a:moveTo>
                    <a:pt x="464" y="1"/>
                  </a:moveTo>
                  <a:cubicBezTo>
                    <a:pt x="203" y="1"/>
                    <a:pt x="1" y="203"/>
                    <a:pt x="1" y="464"/>
                  </a:cubicBezTo>
                  <a:lnTo>
                    <a:pt x="1" y="1477"/>
                  </a:lnTo>
                  <a:cubicBezTo>
                    <a:pt x="1" y="1737"/>
                    <a:pt x="203" y="1940"/>
                    <a:pt x="464" y="1940"/>
                  </a:cubicBezTo>
                  <a:lnTo>
                    <a:pt x="9957" y="1940"/>
                  </a:lnTo>
                  <a:cubicBezTo>
                    <a:pt x="10217" y="1940"/>
                    <a:pt x="10420" y="1737"/>
                    <a:pt x="10420" y="1477"/>
                  </a:cubicBezTo>
                  <a:lnTo>
                    <a:pt x="10420" y="464"/>
                  </a:lnTo>
                  <a:cubicBezTo>
                    <a:pt x="10420" y="203"/>
                    <a:pt x="10217" y="1"/>
                    <a:pt x="9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043075" y="6310400"/>
              <a:ext cx="219275" cy="42000"/>
            </a:xfrm>
            <a:custGeom>
              <a:avLst/>
              <a:gdLst/>
              <a:ahLst/>
              <a:cxnLst/>
              <a:rect l="l" t="t" r="r" b="b"/>
              <a:pathLst>
                <a:path w="8771" h="1680" extrusionOk="0">
                  <a:moveTo>
                    <a:pt x="319" y="1"/>
                  </a:moveTo>
                  <a:cubicBezTo>
                    <a:pt x="146" y="1"/>
                    <a:pt x="1" y="145"/>
                    <a:pt x="1" y="319"/>
                  </a:cubicBezTo>
                  <a:lnTo>
                    <a:pt x="1" y="1390"/>
                  </a:lnTo>
                  <a:cubicBezTo>
                    <a:pt x="1" y="1564"/>
                    <a:pt x="146" y="1679"/>
                    <a:pt x="319" y="1679"/>
                  </a:cubicBezTo>
                  <a:lnTo>
                    <a:pt x="8481" y="1679"/>
                  </a:lnTo>
                  <a:cubicBezTo>
                    <a:pt x="8655" y="1679"/>
                    <a:pt x="8771" y="1564"/>
                    <a:pt x="8771" y="1390"/>
                  </a:cubicBezTo>
                  <a:lnTo>
                    <a:pt x="8771" y="319"/>
                  </a:lnTo>
                  <a:cubicBezTo>
                    <a:pt x="8771" y="145"/>
                    <a:pt x="8655" y="1"/>
                    <a:pt x="8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7100" y="6106350"/>
              <a:ext cx="84700" cy="151975"/>
            </a:xfrm>
            <a:custGeom>
              <a:avLst/>
              <a:gdLst/>
              <a:ahLst/>
              <a:cxnLst/>
              <a:rect l="l" t="t" r="r" b="b"/>
              <a:pathLst>
                <a:path w="3388" h="6079" extrusionOk="0">
                  <a:moveTo>
                    <a:pt x="1708" y="1072"/>
                  </a:moveTo>
                  <a:cubicBezTo>
                    <a:pt x="2056" y="1072"/>
                    <a:pt x="2345" y="1332"/>
                    <a:pt x="2345" y="1680"/>
                  </a:cubicBezTo>
                  <a:cubicBezTo>
                    <a:pt x="2345" y="2056"/>
                    <a:pt x="2056" y="2316"/>
                    <a:pt x="1708" y="2316"/>
                  </a:cubicBezTo>
                  <a:cubicBezTo>
                    <a:pt x="1332" y="2316"/>
                    <a:pt x="1072" y="2056"/>
                    <a:pt x="1072" y="1680"/>
                  </a:cubicBezTo>
                  <a:cubicBezTo>
                    <a:pt x="1072" y="1361"/>
                    <a:pt x="1332" y="1072"/>
                    <a:pt x="1708" y="1072"/>
                  </a:cubicBezTo>
                  <a:close/>
                  <a:moveTo>
                    <a:pt x="1708" y="1"/>
                  </a:moveTo>
                  <a:cubicBezTo>
                    <a:pt x="753" y="1"/>
                    <a:pt x="1" y="753"/>
                    <a:pt x="1" y="1680"/>
                  </a:cubicBezTo>
                  <a:cubicBezTo>
                    <a:pt x="1" y="2432"/>
                    <a:pt x="493" y="3069"/>
                    <a:pt x="1188" y="3300"/>
                  </a:cubicBezTo>
                  <a:lnTo>
                    <a:pt x="1188" y="4024"/>
                  </a:lnTo>
                  <a:lnTo>
                    <a:pt x="956" y="4024"/>
                  </a:lnTo>
                  <a:cubicBezTo>
                    <a:pt x="667" y="4024"/>
                    <a:pt x="406" y="4255"/>
                    <a:pt x="406" y="4545"/>
                  </a:cubicBezTo>
                  <a:cubicBezTo>
                    <a:pt x="406" y="4834"/>
                    <a:pt x="667" y="5066"/>
                    <a:pt x="956" y="5066"/>
                  </a:cubicBezTo>
                  <a:lnTo>
                    <a:pt x="1188" y="5066"/>
                  </a:lnTo>
                  <a:lnTo>
                    <a:pt x="1188" y="5558"/>
                  </a:lnTo>
                  <a:cubicBezTo>
                    <a:pt x="1188" y="5847"/>
                    <a:pt x="1419" y="6079"/>
                    <a:pt x="1708" y="6079"/>
                  </a:cubicBezTo>
                  <a:cubicBezTo>
                    <a:pt x="1998" y="6079"/>
                    <a:pt x="2229" y="5847"/>
                    <a:pt x="2229" y="5558"/>
                  </a:cubicBezTo>
                  <a:lnTo>
                    <a:pt x="2229" y="5066"/>
                  </a:lnTo>
                  <a:lnTo>
                    <a:pt x="2461" y="5066"/>
                  </a:lnTo>
                  <a:cubicBezTo>
                    <a:pt x="2750" y="5066"/>
                    <a:pt x="2982" y="4834"/>
                    <a:pt x="2982" y="4545"/>
                  </a:cubicBezTo>
                  <a:cubicBezTo>
                    <a:pt x="2982" y="4255"/>
                    <a:pt x="2750" y="4024"/>
                    <a:pt x="2461" y="4024"/>
                  </a:cubicBezTo>
                  <a:lnTo>
                    <a:pt x="2229" y="4024"/>
                  </a:lnTo>
                  <a:lnTo>
                    <a:pt x="2229" y="3300"/>
                  </a:lnTo>
                  <a:cubicBezTo>
                    <a:pt x="2895" y="3069"/>
                    <a:pt x="3387" y="2432"/>
                    <a:pt x="3387" y="1680"/>
                  </a:cubicBezTo>
                  <a:cubicBezTo>
                    <a:pt x="3387" y="753"/>
                    <a:pt x="2635"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48"/>
          <p:cNvGrpSpPr/>
          <p:nvPr/>
        </p:nvGrpSpPr>
        <p:grpSpPr>
          <a:xfrm>
            <a:off x="498224" y="3330038"/>
            <a:ext cx="471800" cy="357450"/>
            <a:chOff x="-3621925" y="7879825"/>
            <a:chExt cx="471800" cy="357450"/>
          </a:xfrm>
        </p:grpSpPr>
        <p:sp>
          <p:nvSpPr>
            <p:cNvPr id="3759" name="Google Shape;3759;p48"/>
            <p:cNvSpPr/>
            <p:nvPr/>
          </p:nvSpPr>
          <p:spPr>
            <a:xfrm>
              <a:off x="-3615400" y="7887050"/>
              <a:ext cx="380625" cy="270625"/>
            </a:xfrm>
            <a:custGeom>
              <a:avLst/>
              <a:gdLst/>
              <a:ahLst/>
              <a:cxnLst/>
              <a:rect l="l" t="t" r="r" b="b"/>
              <a:pathLst>
                <a:path w="15225" h="10825" extrusionOk="0">
                  <a:moveTo>
                    <a:pt x="521" y="0"/>
                  </a:moveTo>
                  <a:cubicBezTo>
                    <a:pt x="232" y="0"/>
                    <a:pt x="0" y="232"/>
                    <a:pt x="0" y="492"/>
                  </a:cubicBezTo>
                  <a:lnTo>
                    <a:pt x="0" y="10333"/>
                  </a:lnTo>
                  <a:cubicBezTo>
                    <a:pt x="0" y="10593"/>
                    <a:pt x="232" y="10825"/>
                    <a:pt x="521" y="10825"/>
                  </a:cubicBezTo>
                  <a:lnTo>
                    <a:pt x="14732" y="10825"/>
                  </a:lnTo>
                  <a:cubicBezTo>
                    <a:pt x="14993" y="10825"/>
                    <a:pt x="15224" y="10593"/>
                    <a:pt x="15224" y="10333"/>
                  </a:cubicBezTo>
                  <a:lnTo>
                    <a:pt x="15224" y="492"/>
                  </a:lnTo>
                  <a:cubicBezTo>
                    <a:pt x="15224" y="232"/>
                    <a:pt x="14993" y="0"/>
                    <a:pt x="14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265025" y="7887050"/>
              <a:ext cx="34775" cy="270625"/>
            </a:xfrm>
            <a:custGeom>
              <a:avLst/>
              <a:gdLst/>
              <a:ahLst/>
              <a:cxnLst/>
              <a:rect l="l" t="t" r="r" b="b"/>
              <a:pathLst>
                <a:path w="1391" h="10825" extrusionOk="0">
                  <a:moveTo>
                    <a:pt x="1" y="0"/>
                  </a:moveTo>
                  <a:cubicBezTo>
                    <a:pt x="261" y="0"/>
                    <a:pt x="493" y="232"/>
                    <a:pt x="493" y="492"/>
                  </a:cubicBezTo>
                  <a:lnTo>
                    <a:pt x="493" y="10333"/>
                  </a:lnTo>
                  <a:cubicBezTo>
                    <a:pt x="493" y="10593"/>
                    <a:pt x="261" y="10825"/>
                    <a:pt x="1" y="10825"/>
                  </a:cubicBezTo>
                  <a:lnTo>
                    <a:pt x="898" y="10825"/>
                  </a:lnTo>
                  <a:cubicBezTo>
                    <a:pt x="1159" y="10825"/>
                    <a:pt x="1390" y="10593"/>
                    <a:pt x="1390" y="10333"/>
                  </a:cubicBezTo>
                  <a:lnTo>
                    <a:pt x="1390" y="492"/>
                  </a:lnTo>
                  <a:cubicBezTo>
                    <a:pt x="1390" y="232"/>
                    <a:pt x="1159"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621925" y="7879825"/>
              <a:ext cx="363975" cy="285100"/>
            </a:xfrm>
            <a:custGeom>
              <a:avLst/>
              <a:gdLst/>
              <a:ahLst/>
              <a:cxnLst/>
              <a:rect l="l" t="t" r="r" b="b"/>
              <a:pathLst>
                <a:path w="14559" h="11404" extrusionOk="0">
                  <a:moveTo>
                    <a:pt x="782" y="0"/>
                  </a:moveTo>
                  <a:cubicBezTo>
                    <a:pt x="348" y="0"/>
                    <a:pt x="1" y="347"/>
                    <a:pt x="1" y="781"/>
                  </a:cubicBezTo>
                  <a:lnTo>
                    <a:pt x="1" y="10622"/>
                  </a:lnTo>
                  <a:cubicBezTo>
                    <a:pt x="1" y="11056"/>
                    <a:pt x="348" y="11403"/>
                    <a:pt x="782" y="11403"/>
                  </a:cubicBezTo>
                  <a:lnTo>
                    <a:pt x="14096" y="11403"/>
                  </a:lnTo>
                  <a:cubicBezTo>
                    <a:pt x="14327" y="11288"/>
                    <a:pt x="14501" y="11085"/>
                    <a:pt x="14559" y="10825"/>
                  </a:cubicBezTo>
                  <a:lnTo>
                    <a:pt x="782" y="10825"/>
                  </a:lnTo>
                  <a:cubicBezTo>
                    <a:pt x="667" y="10825"/>
                    <a:pt x="551" y="10738"/>
                    <a:pt x="551" y="10622"/>
                  </a:cubicBezTo>
                  <a:lnTo>
                    <a:pt x="551" y="781"/>
                  </a:lnTo>
                  <a:cubicBezTo>
                    <a:pt x="551" y="666"/>
                    <a:pt x="638" y="579"/>
                    <a:pt x="782" y="579"/>
                  </a:cubicBezTo>
                  <a:lnTo>
                    <a:pt x="14559" y="579"/>
                  </a:lnTo>
                  <a:cubicBezTo>
                    <a:pt x="14501" y="318"/>
                    <a:pt x="14327" y="116"/>
                    <a:pt x="1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8"/>
            <p:cNvSpPr/>
            <p:nvPr/>
          </p:nvSpPr>
          <p:spPr>
            <a:xfrm>
              <a:off x="-3478650" y="8141025"/>
              <a:ext cx="254725" cy="96250"/>
            </a:xfrm>
            <a:custGeom>
              <a:avLst/>
              <a:gdLst/>
              <a:ahLst/>
              <a:cxnLst/>
              <a:rect l="l" t="t" r="r" b="b"/>
              <a:pathLst>
                <a:path w="10189" h="3850" extrusionOk="0">
                  <a:moveTo>
                    <a:pt x="0" y="0"/>
                  </a:moveTo>
                  <a:lnTo>
                    <a:pt x="0" y="3473"/>
                  </a:lnTo>
                  <a:cubicBezTo>
                    <a:pt x="0" y="3676"/>
                    <a:pt x="174" y="3850"/>
                    <a:pt x="377" y="3850"/>
                  </a:cubicBezTo>
                  <a:lnTo>
                    <a:pt x="9812" y="3850"/>
                  </a:lnTo>
                  <a:cubicBezTo>
                    <a:pt x="10015" y="3850"/>
                    <a:pt x="10188" y="3676"/>
                    <a:pt x="10188" y="3473"/>
                  </a:cubicBezTo>
                  <a:lnTo>
                    <a:pt x="10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3179825" y="8112075"/>
              <a:ext cx="14500" cy="98425"/>
            </a:xfrm>
            <a:custGeom>
              <a:avLst/>
              <a:gdLst/>
              <a:ahLst/>
              <a:cxnLst/>
              <a:rect l="l" t="t" r="r" b="b"/>
              <a:pathLst>
                <a:path w="580" h="3937" extrusionOk="0">
                  <a:moveTo>
                    <a:pt x="290" y="1"/>
                  </a:moveTo>
                  <a:cubicBezTo>
                    <a:pt x="145" y="1"/>
                    <a:pt x="1" y="116"/>
                    <a:pt x="1" y="290"/>
                  </a:cubicBezTo>
                  <a:lnTo>
                    <a:pt x="1" y="3647"/>
                  </a:lnTo>
                  <a:cubicBezTo>
                    <a:pt x="1" y="3821"/>
                    <a:pt x="145" y="3937"/>
                    <a:pt x="290" y="3937"/>
                  </a:cubicBezTo>
                  <a:cubicBezTo>
                    <a:pt x="464" y="3937"/>
                    <a:pt x="580" y="3821"/>
                    <a:pt x="580" y="3647"/>
                  </a:cubicBezTo>
                  <a:lnTo>
                    <a:pt x="580" y="290"/>
                  </a:lnTo>
                  <a:cubicBezTo>
                    <a:pt x="580" y="116"/>
                    <a:pt x="464" y="1"/>
                    <a:pt x="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3184150" y="8203250"/>
              <a:ext cx="23175" cy="34025"/>
            </a:xfrm>
            <a:custGeom>
              <a:avLst/>
              <a:gdLst/>
              <a:ahLst/>
              <a:cxnLst/>
              <a:rect l="l" t="t" r="r" b="b"/>
              <a:pathLst>
                <a:path w="927" h="1361" extrusionOk="0">
                  <a:moveTo>
                    <a:pt x="463" y="0"/>
                  </a:moveTo>
                  <a:cubicBezTo>
                    <a:pt x="203" y="0"/>
                    <a:pt x="0" y="232"/>
                    <a:pt x="0" y="492"/>
                  </a:cubicBezTo>
                  <a:lnTo>
                    <a:pt x="0" y="1361"/>
                  </a:lnTo>
                  <a:lnTo>
                    <a:pt x="926" y="1361"/>
                  </a:lnTo>
                  <a:lnTo>
                    <a:pt x="926" y="492"/>
                  </a:lnTo>
                  <a:cubicBezTo>
                    <a:pt x="926" y="232"/>
                    <a:pt x="724"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8"/>
            <p:cNvSpPr/>
            <p:nvPr/>
          </p:nvSpPr>
          <p:spPr>
            <a:xfrm>
              <a:off x="-3430175" y="7935525"/>
              <a:ext cx="124475" cy="14500"/>
            </a:xfrm>
            <a:custGeom>
              <a:avLst/>
              <a:gdLst/>
              <a:ahLst/>
              <a:cxnLst/>
              <a:rect l="l" t="t" r="r" b="b"/>
              <a:pathLst>
                <a:path w="4979" h="580" extrusionOk="0">
                  <a:moveTo>
                    <a:pt x="290" y="1"/>
                  </a:moveTo>
                  <a:cubicBezTo>
                    <a:pt x="116" y="1"/>
                    <a:pt x="1" y="145"/>
                    <a:pt x="1" y="290"/>
                  </a:cubicBezTo>
                  <a:cubicBezTo>
                    <a:pt x="1" y="464"/>
                    <a:pt x="145" y="579"/>
                    <a:pt x="290" y="579"/>
                  </a:cubicBezTo>
                  <a:lnTo>
                    <a:pt x="4689" y="579"/>
                  </a:lnTo>
                  <a:cubicBezTo>
                    <a:pt x="4834" y="579"/>
                    <a:pt x="4950" y="464"/>
                    <a:pt x="4979" y="290"/>
                  </a:cubicBezTo>
                  <a:cubicBezTo>
                    <a:pt x="4979" y="145"/>
                    <a:pt x="4834" y="1"/>
                    <a:pt x="4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8"/>
            <p:cNvSpPr/>
            <p:nvPr/>
          </p:nvSpPr>
          <p:spPr>
            <a:xfrm>
              <a:off x="-3468525" y="7973875"/>
              <a:ext cx="201175" cy="13775"/>
            </a:xfrm>
            <a:custGeom>
              <a:avLst/>
              <a:gdLst/>
              <a:ahLst/>
              <a:cxnLst/>
              <a:rect l="l" t="t" r="r" b="b"/>
              <a:pathLst>
                <a:path w="8047" h="551" extrusionOk="0">
                  <a:moveTo>
                    <a:pt x="290" y="1"/>
                  </a:moveTo>
                  <a:cubicBezTo>
                    <a:pt x="116" y="1"/>
                    <a:pt x="1" y="116"/>
                    <a:pt x="1" y="261"/>
                  </a:cubicBezTo>
                  <a:cubicBezTo>
                    <a:pt x="1" y="435"/>
                    <a:pt x="116" y="550"/>
                    <a:pt x="290" y="550"/>
                  </a:cubicBezTo>
                  <a:lnTo>
                    <a:pt x="7757" y="550"/>
                  </a:lnTo>
                  <a:cubicBezTo>
                    <a:pt x="7902" y="550"/>
                    <a:pt x="8047" y="435"/>
                    <a:pt x="8047" y="261"/>
                  </a:cubicBezTo>
                  <a:cubicBezTo>
                    <a:pt x="8047" y="116"/>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575600" y="7942775"/>
              <a:ext cx="83225" cy="137500"/>
            </a:xfrm>
            <a:custGeom>
              <a:avLst/>
              <a:gdLst/>
              <a:ahLst/>
              <a:cxnLst/>
              <a:rect l="l" t="t" r="r" b="b"/>
              <a:pathLst>
                <a:path w="3329" h="5500" extrusionOk="0">
                  <a:moveTo>
                    <a:pt x="1679" y="926"/>
                  </a:moveTo>
                  <a:cubicBezTo>
                    <a:pt x="2084" y="926"/>
                    <a:pt x="2402" y="1274"/>
                    <a:pt x="2402" y="1679"/>
                  </a:cubicBezTo>
                  <a:cubicBezTo>
                    <a:pt x="2402" y="2084"/>
                    <a:pt x="2084" y="2402"/>
                    <a:pt x="1679" y="2402"/>
                  </a:cubicBezTo>
                  <a:cubicBezTo>
                    <a:pt x="1274" y="2402"/>
                    <a:pt x="926" y="2084"/>
                    <a:pt x="926" y="1679"/>
                  </a:cubicBezTo>
                  <a:cubicBezTo>
                    <a:pt x="926" y="1274"/>
                    <a:pt x="1274" y="926"/>
                    <a:pt x="1679" y="926"/>
                  </a:cubicBezTo>
                  <a:close/>
                  <a:moveTo>
                    <a:pt x="1679" y="0"/>
                  </a:moveTo>
                  <a:cubicBezTo>
                    <a:pt x="753" y="0"/>
                    <a:pt x="0" y="753"/>
                    <a:pt x="0" y="1679"/>
                  </a:cubicBezTo>
                  <a:cubicBezTo>
                    <a:pt x="0" y="2431"/>
                    <a:pt x="521" y="3068"/>
                    <a:pt x="1216" y="3271"/>
                  </a:cubicBezTo>
                  <a:lnTo>
                    <a:pt x="1216" y="3763"/>
                  </a:lnTo>
                  <a:lnTo>
                    <a:pt x="984" y="3763"/>
                  </a:lnTo>
                  <a:cubicBezTo>
                    <a:pt x="724" y="3763"/>
                    <a:pt x="521" y="3965"/>
                    <a:pt x="521" y="4226"/>
                  </a:cubicBezTo>
                  <a:cubicBezTo>
                    <a:pt x="521" y="4486"/>
                    <a:pt x="724" y="4689"/>
                    <a:pt x="984" y="4689"/>
                  </a:cubicBezTo>
                  <a:lnTo>
                    <a:pt x="1216" y="4689"/>
                  </a:lnTo>
                  <a:lnTo>
                    <a:pt x="1216" y="5036"/>
                  </a:lnTo>
                  <a:cubicBezTo>
                    <a:pt x="1216" y="5297"/>
                    <a:pt x="1418" y="5499"/>
                    <a:pt x="1679" y="5499"/>
                  </a:cubicBezTo>
                  <a:cubicBezTo>
                    <a:pt x="1939" y="5499"/>
                    <a:pt x="2142" y="5297"/>
                    <a:pt x="2142" y="5036"/>
                  </a:cubicBezTo>
                  <a:lnTo>
                    <a:pt x="2142" y="4689"/>
                  </a:lnTo>
                  <a:lnTo>
                    <a:pt x="2373" y="4689"/>
                  </a:lnTo>
                  <a:cubicBezTo>
                    <a:pt x="2605" y="4689"/>
                    <a:pt x="2837" y="4486"/>
                    <a:pt x="2837" y="4226"/>
                  </a:cubicBezTo>
                  <a:cubicBezTo>
                    <a:pt x="2837" y="3965"/>
                    <a:pt x="2634" y="3763"/>
                    <a:pt x="2373" y="3763"/>
                  </a:cubicBezTo>
                  <a:lnTo>
                    <a:pt x="2142" y="3763"/>
                  </a:lnTo>
                  <a:lnTo>
                    <a:pt x="2142" y="3271"/>
                  </a:lnTo>
                  <a:cubicBezTo>
                    <a:pt x="2837" y="3068"/>
                    <a:pt x="3329" y="2431"/>
                    <a:pt x="3329" y="1679"/>
                  </a:cubicBezTo>
                  <a:cubicBezTo>
                    <a:pt x="3329" y="753"/>
                    <a:pt x="2605"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8"/>
            <p:cNvSpPr/>
            <p:nvPr/>
          </p:nvSpPr>
          <p:spPr>
            <a:xfrm>
              <a:off x="-3468525" y="8011500"/>
              <a:ext cx="201175" cy="14500"/>
            </a:xfrm>
            <a:custGeom>
              <a:avLst/>
              <a:gdLst/>
              <a:ahLst/>
              <a:cxnLst/>
              <a:rect l="l" t="t" r="r" b="b"/>
              <a:pathLst>
                <a:path w="8047" h="580" extrusionOk="0">
                  <a:moveTo>
                    <a:pt x="290" y="1"/>
                  </a:moveTo>
                  <a:cubicBezTo>
                    <a:pt x="116" y="1"/>
                    <a:pt x="1" y="145"/>
                    <a:pt x="1" y="290"/>
                  </a:cubicBezTo>
                  <a:cubicBezTo>
                    <a:pt x="1" y="464"/>
                    <a:pt x="116" y="579"/>
                    <a:pt x="290" y="579"/>
                  </a:cubicBezTo>
                  <a:lnTo>
                    <a:pt x="7757" y="579"/>
                  </a:lnTo>
                  <a:cubicBezTo>
                    <a:pt x="7902" y="579"/>
                    <a:pt x="8047" y="464"/>
                    <a:pt x="8047" y="290"/>
                  </a:cubicBezTo>
                  <a:cubicBezTo>
                    <a:pt x="8047" y="145"/>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8"/>
            <p:cNvSpPr/>
            <p:nvPr/>
          </p:nvSpPr>
          <p:spPr>
            <a:xfrm>
              <a:off x="-3539425" y="8058525"/>
              <a:ext cx="365425" cy="132250"/>
            </a:xfrm>
            <a:custGeom>
              <a:avLst/>
              <a:gdLst/>
              <a:ahLst/>
              <a:cxnLst/>
              <a:rect l="l" t="t" r="r" b="b"/>
              <a:pathLst>
                <a:path w="14617" h="5290" extrusionOk="0">
                  <a:moveTo>
                    <a:pt x="7236" y="1"/>
                  </a:moveTo>
                  <a:lnTo>
                    <a:pt x="6223" y="30"/>
                  </a:lnTo>
                  <a:cubicBezTo>
                    <a:pt x="4081" y="782"/>
                    <a:pt x="434" y="2027"/>
                    <a:pt x="319" y="2085"/>
                  </a:cubicBezTo>
                  <a:cubicBezTo>
                    <a:pt x="0" y="2172"/>
                    <a:pt x="0" y="2606"/>
                    <a:pt x="319" y="2721"/>
                  </a:cubicBezTo>
                  <a:cubicBezTo>
                    <a:pt x="724" y="2866"/>
                    <a:pt x="7612" y="5239"/>
                    <a:pt x="7699" y="5268"/>
                  </a:cubicBezTo>
                  <a:cubicBezTo>
                    <a:pt x="7724" y="5278"/>
                    <a:pt x="7731" y="5290"/>
                    <a:pt x="7761" y="5290"/>
                  </a:cubicBezTo>
                  <a:cubicBezTo>
                    <a:pt x="7910" y="5290"/>
                    <a:pt x="8616" y="5017"/>
                    <a:pt x="14616" y="2953"/>
                  </a:cubicBezTo>
                  <a:lnTo>
                    <a:pt x="14529" y="2403"/>
                  </a:lnTo>
                  <a:lnTo>
                    <a:pt x="7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48"/>
          <p:cNvGrpSpPr/>
          <p:nvPr/>
        </p:nvGrpSpPr>
        <p:grpSpPr>
          <a:xfrm>
            <a:off x="4671827" y="1760485"/>
            <a:ext cx="441400" cy="470275"/>
            <a:chOff x="-4236950" y="7771350"/>
            <a:chExt cx="441400" cy="470275"/>
          </a:xfrm>
        </p:grpSpPr>
        <p:sp>
          <p:nvSpPr>
            <p:cNvPr id="3777" name="Google Shape;3777;p48"/>
            <p:cNvSpPr/>
            <p:nvPr/>
          </p:nvSpPr>
          <p:spPr>
            <a:xfrm>
              <a:off x="-4236950" y="8070825"/>
              <a:ext cx="178025" cy="170800"/>
            </a:xfrm>
            <a:custGeom>
              <a:avLst/>
              <a:gdLst/>
              <a:ahLst/>
              <a:cxnLst/>
              <a:rect l="l" t="t" r="r" b="b"/>
              <a:pathLst>
                <a:path w="7121" h="6832" extrusionOk="0">
                  <a:moveTo>
                    <a:pt x="551" y="1"/>
                  </a:moveTo>
                  <a:cubicBezTo>
                    <a:pt x="232" y="1"/>
                    <a:pt x="1" y="261"/>
                    <a:pt x="1" y="580"/>
                  </a:cubicBezTo>
                  <a:lnTo>
                    <a:pt x="1" y="6281"/>
                  </a:lnTo>
                  <a:cubicBezTo>
                    <a:pt x="1" y="6600"/>
                    <a:pt x="232" y="6831"/>
                    <a:pt x="551" y="6831"/>
                  </a:cubicBezTo>
                  <a:lnTo>
                    <a:pt x="6542" y="6831"/>
                  </a:lnTo>
                  <a:cubicBezTo>
                    <a:pt x="6860" y="6831"/>
                    <a:pt x="7121" y="6600"/>
                    <a:pt x="7121" y="6281"/>
                  </a:cubicBezTo>
                  <a:lnTo>
                    <a:pt x="7121" y="580"/>
                  </a:lnTo>
                  <a:cubicBezTo>
                    <a:pt x="7121" y="261"/>
                    <a:pt x="6860" y="1"/>
                    <a:pt x="6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8"/>
            <p:cNvSpPr/>
            <p:nvPr/>
          </p:nvSpPr>
          <p:spPr>
            <a:xfrm>
              <a:off x="-3987325" y="7965925"/>
              <a:ext cx="178750" cy="275700"/>
            </a:xfrm>
            <a:custGeom>
              <a:avLst/>
              <a:gdLst/>
              <a:ahLst/>
              <a:cxnLst/>
              <a:rect l="l" t="t" r="r" b="b"/>
              <a:pathLst>
                <a:path w="7150" h="11028" extrusionOk="0">
                  <a:moveTo>
                    <a:pt x="580" y="0"/>
                  </a:moveTo>
                  <a:cubicBezTo>
                    <a:pt x="261" y="0"/>
                    <a:pt x="1" y="232"/>
                    <a:pt x="1" y="550"/>
                  </a:cubicBezTo>
                  <a:lnTo>
                    <a:pt x="1" y="10477"/>
                  </a:lnTo>
                  <a:cubicBezTo>
                    <a:pt x="1" y="10796"/>
                    <a:pt x="261" y="11027"/>
                    <a:pt x="580" y="11027"/>
                  </a:cubicBezTo>
                  <a:lnTo>
                    <a:pt x="6571" y="11027"/>
                  </a:lnTo>
                  <a:cubicBezTo>
                    <a:pt x="6889" y="11027"/>
                    <a:pt x="7150" y="10796"/>
                    <a:pt x="7150" y="10477"/>
                  </a:cubicBezTo>
                  <a:lnTo>
                    <a:pt x="7150" y="550"/>
                  </a:lnTo>
                  <a:cubicBezTo>
                    <a:pt x="7150" y="232"/>
                    <a:pt x="6889" y="0"/>
                    <a:pt x="6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8"/>
            <p:cNvSpPr/>
            <p:nvPr/>
          </p:nvSpPr>
          <p:spPr>
            <a:xfrm>
              <a:off x="-3922925" y="8069375"/>
              <a:ext cx="63700" cy="131000"/>
            </a:xfrm>
            <a:custGeom>
              <a:avLst/>
              <a:gdLst/>
              <a:ahLst/>
              <a:cxnLst/>
              <a:rect l="l" t="t" r="r" b="b"/>
              <a:pathLst>
                <a:path w="2548" h="5240" extrusionOk="0">
                  <a:moveTo>
                    <a:pt x="985" y="1072"/>
                  </a:moveTo>
                  <a:lnTo>
                    <a:pt x="985" y="2345"/>
                  </a:lnTo>
                  <a:cubicBezTo>
                    <a:pt x="753" y="2316"/>
                    <a:pt x="580" y="2114"/>
                    <a:pt x="580" y="1882"/>
                  </a:cubicBezTo>
                  <a:lnTo>
                    <a:pt x="580" y="1535"/>
                  </a:lnTo>
                  <a:cubicBezTo>
                    <a:pt x="580" y="1274"/>
                    <a:pt x="753" y="1101"/>
                    <a:pt x="985" y="1072"/>
                  </a:cubicBezTo>
                  <a:close/>
                  <a:moveTo>
                    <a:pt x="1564" y="2895"/>
                  </a:moveTo>
                  <a:cubicBezTo>
                    <a:pt x="1795" y="2924"/>
                    <a:pt x="1969" y="3127"/>
                    <a:pt x="1969" y="3358"/>
                  </a:cubicBezTo>
                  <a:lnTo>
                    <a:pt x="1969" y="3706"/>
                  </a:lnTo>
                  <a:cubicBezTo>
                    <a:pt x="1969" y="3937"/>
                    <a:pt x="1795" y="4140"/>
                    <a:pt x="1564" y="4169"/>
                  </a:cubicBezTo>
                  <a:lnTo>
                    <a:pt x="1564" y="2895"/>
                  </a:lnTo>
                  <a:close/>
                  <a:moveTo>
                    <a:pt x="1274" y="1"/>
                  </a:moveTo>
                  <a:cubicBezTo>
                    <a:pt x="1101" y="1"/>
                    <a:pt x="985" y="117"/>
                    <a:pt x="985" y="261"/>
                  </a:cubicBezTo>
                  <a:lnTo>
                    <a:pt x="985" y="493"/>
                  </a:lnTo>
                  <a:cubicBezTo>
                    <a:pt x="435" y="522"/>
                    <a:pt x="1" y="985"/>
                    <a:pt x="1" y="1535"/>
                  </a:cubicBezTo>
                  <a:lnTo>
                    <a:pt x="1" y="1882"/>
                  </a:lnTo>
                  <a:cubicBezTo>
                    <a:pt x="1" y="2432"/>
                    <a:pt x="435" y="2895"/>
                    <a:pt x="985" y="2895"/>
                  </a:cubicBezTo>
                  <a:lnTo>
                    <a:pt x="985" y="4169"/>
                  </a:lnTo>
                  <a:cubicBezTo>
                    <a:pt x="753" y="4140"/>
                    <a:pt x="580" y="3937"/>
                    <a:pt x="580" y="3706"/>
                  </a:cubicBezTo>
                  <a:cubicBezTo>
                    <a:pt x="580" y="3561"/>
                    <a:pt x="435" y="3416"/>
                    <a:pt x="290" y="3416"/>
                  </a:cubicBezTo>
                  <a:cubicBezTo>
                    <a:pt x="117" y="3416"/>
                    <a:pt x="1" y="3561"/>
                    <a:pt x="1" y="3706"/>
                  </a:cubicBezTo>
                  <a:cubicBezTo>
                    <a:pt x="1" y="4256"/>
                    <a:pt x="435" y="4719"/>
                    <a:pt x="985" y="4719"/>
                  </a:cubicBezTo>
                  <a:lnTo>
                    <a:pt x="985" y="4950"/>
                  </a:lnTo>
                  <a:cubicBezTo>
                    <a:pt x="985" y="5124"/>
                    <a:pt x="1101" y="5240"/>
                    <a:pt x="1274" y="5240"/>
                  </a:cubicBezTo>
                  <a:cubicBezTo>
                    <a:pt x="1419" y="5240"/>
                    <a:pt x="1564" y="5124"/>
                    <a:pt x="1564" y="4950"/>
                  </a:cubicBezTo>
                  <a:lnTo>
                    <a:pt x="1564" y="4719"/>
                  </a:lnTo>
                  <a:cubicBezTo>
                    <a:pt x="2114" y="4719"/>
                    <a:pt x="2548" y="4256"/>
                    <a:pt x="2548" y="3706"/>
                  </a:cubicBezTo>
                  <a:lnTo>
                    <a:pt x="2548" y="3358"/>
                  </a:lnTo>
                  <a:cubicBezTo>
                    <a:pt x="2548" y="2808"/>
                    <a:pt x="2114" y="2345"/>
                    <a:pt x="1564" y="2345"/>
                  </a:cubicBezTo>
                  <a:lnTo>
                    <a:pt x="1564" y="1072"/>
                  </a:lnTo>
                  <a:cubicBezTo>
                    <a:pt x="1795" y="1101"/>
                    <a:pt x="1969" y="1274"/>
                    <a:pt x="1969" y="1535"/>
                  </a:cubicBezTo>
                  <a:cubicBezTo>
                    <a:pt x="1969" y="1680"/>
                    <a:pt x="2085" y="1824"/>
                    <a:pt x="2258" y="1824"/>
                  </a:cubicBezTo>
                  <a:cubicBezTo>
                    <a:pt x="2403" y="1824"/>
                    <a:pt x="2548" y="1680"/>
                    <a:pt x="2548" y="1535"/>
                  </a:cubicBezTo>
                  <a:cubicBezTo>
                    <a:pt x="2548" y="985"/>
                    <a:pt x="2114" y="522"/>
                    <a:pt x="1564" y="493"/>
                  </a:cubicBezTo>
                  <a:lnTo>
                    <a:pt x="1564" y="261"/>
                  </a:lnTo>
                  <a:cubicBezTo>
                    <a:pt x="1564" y="117"/>
                    <a:pt x="1419" y="1"/>
                    <a:pt x="1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73275" y="8090375"/>
              <a:ext cx="63700" cy="131700"/>
            </a:xfrm>
            <a:custGeom>
              <a:avLst/>
              <a:gdLst/>
              <a:ahLst/>
              <a:cxnLst/>
              <a:rect l="l" t="t" r="r" b="b"/>
              <a:pathLst>
                <a:path w="2548" h="5268" extrusionOk="0">
                  <a:moveTo>
                    <a:pt x="985" y="1100"/>
                  </a:moveTo>
                  <a:lnTo>
                    <a:pt x="985" y="2345"/>
                  </a:lnTo>
                  <a:cubicBezTo>
                    <a:pt x="753" y="2345"/>
                    <a:pt x="579" y="2142"/>
                    <a:pt x="579" y="1911"/>
                  </a:cubicBezTo>
                  <a:lnTo>
                    <a:pt x="579" y="1563"/>
                  </a:lnTo>
                  <a:cubicBezTo>
                    <a:pt x="579" y="1303"/>
                    <a:pt x="753" y="1129"/>
                    <a:pt x="985" y="1100"/>
                  </a:cubicBezTo>
                  <a:close/>
                  <a:moveTo>
                    <a:pt x="1564" y="2924"/>
                  </a:moveTo>
                  <a:cubicBezTo>
                    <a:pt x="1795" y="2952"/>
                    <a:pt x="1969" y="3155"/>
                    <a:pt x="1969" y="3387"/>
                  </a:cubicBezTo>
                  <a:lnTo>
                    <a:pt x="1969" y="3734"/>
                  </a:lnTo>
                  <a:cubicBezTo>
                    <a:pt x="1969" y="3965"/>
                    <a:pt x="1795" y="4168"/>
                    <a:pt x="1564" y="4197"/>
                  </a:cubicBezTo>
                  <a:lnTo>
                    <a:pt x="1564" y="2924"/>
                  </a:lnTo>
                  <a:close/>
                  <a:moveTo>
                    <a:pt x="1274" y="0"/>
                  </a:moveTo>
                  <a:cubicBezTo>
                    <a:pt x="1129" y="0"/>
                    <a:pt x="985" y="145"/>
                    <a:pt x="985" y="290"/>
                  </a:cubicBezTo>
                  <a:lnTo>
                    <a:pt x="985" y="521"/>
                  </a:lnTo>
                  <a:cubicBezTo>
                    <a:pt x="435" y="550"/>
                    <a:pt x="1" y="984"/>
                    <a:pt x="1" y="1534"/>
                  </a:cubicBezTo>
                  <a:lnTo>
                    <a:pt x="1" y="1911"/>
                  </a:lnTo>
                  <a:cubicBezTo>
                    <a:pt x="1" y="2460"/>
                    <a:pt x="435" y="2895"/>
                    <a:pt x="985" y="2924"/>
                  </a:cubicBezTo>
                  <a:lnTo>
                    <a:pt x="985" y="4197"/>
                  </a:lnTo>
                  <a:cubicBezTo>
                    <a:pt x="753" y="4168"/>
                    <a:pt x="579" y="3965"/>
                    <a:pt x="579" y="3734"/>
                  </a:cubicBezTo>
                  <a:cubicBezTo>
                    <a:pt x="579" y="3589"/>
                    <a:pt x="435" y="3444"/>
                    <a:pt x="290" y="3444"/>
                  </a:cubicBezTo>
                  <a:cubicBezTo>
                    <a:pt x="145" y="3444"/>
                    <a:pt x="1" y="3560"/>
                    <a:pt x="1" y="3734"/>
                  </a:cubicBezTo>
                  <a:cubicBezTo>
                    <a:pt x="1" y="4284"/>
                    <a:pt x="435" y="4747"/>
                    <a:pt x="985" y="4747"/>
                  </a:cubicBezTo>
                  <a:lnTo>
                    <a:pt x="985" y="4978"/>
                  </a:lnTo>
                  <a:cubicBezTo>
                    <a:pt x="985" y="5152"/>
                    <a:pt x="1129" y="5268"/>
                    <a:pt x="1274" y="5268"/>
                  </a:cubicBezTo>
                  <a:cubicBezTo>
                    <a:pt x="1419" y="5268"/>
                    <a:pt x="1564" y="5123"/>
                    <a:pt x="1564" y="4978"/>
                  </a:cubicBezTo>
                  <a:lnTo>
                    <a:pt x="1564" y="4747"/>
                  </a:lnTo>
                  <a:cubicBezTo>
                    <a:pt x="2113" y="4718"/>
                    <a:pt x="2548" y="4284"/>
                    <a:pt x="2548" y="3734"/>
                  </a:cubicBezTo>
                  <a:lnTo>
                    <a:pt x="2548" y="3387"/>
                  </a:lnTo>
                  <a:cubicBezTo>
                    <a:pt x="2548" y="2837"/>
                    <a:pt x="2113" y="2374"/>
                    <a:pt x="1564" y="2345"/>
                  </a:cubicBezTo>
                  <a:lnTo>
                    <a:pt x="1564" y="1100"/>
                  </a:lnTo>
                  <a:cubicBezTo>
                    <a:pt x="1795" y="1100"/>
                    <a:pt x="1969" y="1303"/>
                    <a:pt x="1969" y="1534"/>
                  </a:cubicBezTo>
                  <a:cubicBezTo>
                    <a:pt x="1969" y="1708"/>
                    <a:pt x="2113" y="1824"/>
                    <a:pt x="2258" y="1824"/>
                  </a:cubicBezTo>
                  <a:cubicBezTo>
                    <a:pt x="2403" y="1824"/>
                    <a:pt x="2548" y="1708"/>
                    <a:pt x="2548" y="1534"/>
                  </a:cubicBezTo>
                  <a:cubicBezTo>
                    <a:pt x="2548" y="984"/>
                    <a:pt x="2113" y="550"/>
                    <a:pt x="1564" y="521"/>
                  </a:cubicBezTo>
                  <a:lnTo>
                    <a:pt x="1564" y="290"/>
                  </a:lnTo>
                  <a:cubicBezTo>
                    <a:pt x="1564" y="145"/>
                    <a:pt x="1448"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987325" y="7772725"/>
              <a:ext cx="162825" cy="157050"/>
            </a:xfrm>
            <a:custGeom>
              <a:avLst/>
              <a:gdLst/>
              <a:ahLst/>
              <a:cxnLst/>
              <a:rect l="l" t="t" r="r" b="b"/>
              <a:pathLst>
                <a:path w="6513" h="6282" extrusionOk="0">
                  <a:moveTo>
                    <a:pt x="2910" y="3105"/>
                  </a:moveTo>
                  <a:cubicBezTo>
                    <a:pt x="3170" y="3105"/>
                    <a:pt x="3431" y="3199"/>
                    <a:pt x="3619" y="3387"/>
                  </a:cubicBezTo>
                  <a:cubicBezTo>
                    <a:pt x="3821" y="3589"/>
                    <a:pt x="3908" y="3850"/>
                    <a:pt x="3908" y="4110"/>
                  </a:cubicBezTo>
                  <a:cubicBezTo>
                    <a:pt x="3908" y="4660"/>
                    <a:pt x="3474" y="5123"/>
                    <a:pt x="2924" y="5123"/>
                  </a:cubicBezTo>
                  <a:cubicBezTo>
                    <a:pt x="2027" y="5123"/>
                    <a:pt x="1564" y="4024"/>
                    <a:pt x="2200" y="3387"/>
                  </a:cubicBezTo>
                  <a:cubicBezTo>
                    <a:pt x="2389" y="3199"/>
                    <a:pt x="2649" y="3105"/>
                    <a:pt x="2910" y="3105"/>
                  </a:cubicBezTo>
                  <a:close/>
                  <a:moveTo>
                    <a:pt x="6224" y="1"/>
                  </a:moveTo>
                  <a:lnTo>
                    <a:pt x="4863" y="232"/>
                  </a:lnTo>
                  <a:cubicBezTo>
                    <a:pt x="4574" y="261"/>
                    <a:pt x="4400" y="522"/>
                    <a:pt x="4458" y="811"/>
                  </a:cubicBezTo>
                  <a:cubicBezTo>
                    <a:pt x="4485" y="1052"/>
                    <a:pt x="4711" y="1219"/>
                    <a:pt x="4951" y="1219"/>
                  </a:cubicBezTo>
                  <a:cubicBezTo>
                    <a:pt x="4970" y="1219"/>
                    <a:pt x="4989" y="1218"/>
                    <a:pt x="5008" y="1216"/>
                  </a:cubicBezTo>
                  <a:lnTo>
                    <a:pt x="5124" y="1187"/>
                  </a:lnTo>
                  <a:lnTo>
                    <a:pt x="4053" y="2258"/>
                  </a:lnTo>
                  <a:cubicBezTo>
                    <a:pt x="3734" y="2055"/>
                    <a:pt x="3329" y="1940"/>
                    <a:pt x="2924" y="1940"/>
                  </a:cubicBezTo>
                  <a:cubicBezTo>
                    <a:pt x="985" y="1940"/>
                    <a:pt x="1" y="4284"/>
                    <a:pt x="1361" y="5644"/>
                  </a:cubicBezTo>
                  <a:cubicBezTo>
                    <a:pt x="1708" y="5992"/>
                    <a:pt x="2143" y="6194"/>
                    <a:pt x="2606" y="6281"/>
                  </a:cubicBezTo>
                  <a:cubicBezTo>
                    <a:pt x="3648" y="6136"/>
                    <a:pt x="4487" y="5239"/>
                    <a:pt x="4487" y="4110"/>
                  </a:cubicBezTo>
                  <a:cubicBezTo>
                    <a:pt x="4487" y="3705"/>
                    <a:pt x="4371" y="3329"/>
                    <a:pt x="4169" y="2982"/>
                  </a:cubicBezTo>
                  <a:cubicBezTo>
                    <a:pt x="4169" y="2982"/>
                    <a:pt x="4169" y="2953"/>
                    <a:pt x="4169" y="2924"/>
                  </a:cubicBezTo>
                  <a:lnTo>
                    <a:pt x="5529" y="1592"/>
                  </a:lnTo>
                  <a:lnTo>
                    <a:pt x="5818" y="1882"/>
                  </a:lnTo>
                  <a:cubicBezTo>
                    <a:pt x="5818" y="1998"/>
                    <a:pt x="5731" y="2287"/>
                    <a:pt x="5992" y="2490"/>
                  </a:cubicBezTo>
                  <a:cubicBezTo>
                    <a:pt x="6108" y="2403"/>
                    <a:pt x="6166" y="2287"/>
                    <a:pt x="6195" y="2171"/>
                  </a:cubicBezTo>
                  <a:lnTo>
                    <a:pt x="6484" y="522"/>
                  </a:lnTo>
                  <a:cubicBezTo>
                    <a:pt x="6513" y="319"/>
                    <a:pt x="6426" y="87"/>
                    <a:pt x="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a:off x="-4195700" y="7845075"/>
              <a:ext cx="93350" cy="190325"/>
            </a:xfrm>
            <a:custGeom>
              <a:avLst/>
              <a:gdLst/>
              <a:ahLst/>
              <a:cxnLst/>
              <a:rect l="l" t="t" r="r" b="b"/>
              <a:pathLst>
                <a:path w="3734" h="7613" extrusionOk="0">
                  <a:moveTo>
                    <a:pt x="2171" y="1158"/>
                  </a:moveTo>
                  <a:cubicBezTo>
                    <a:pt x="2721" y="1158"/>
                    <a:pt x="3184" y="1622"/>
                    <a:pt x="3184" y="2171"/>
                  </a:cubicBezTo>
                  <a:cubicBezTo>
                    <a:pt x="3184" y="2721"/>
                    <a:pt x="2721" y="3184"/>
                    <a:pt x="2171" y="3184"/>
                  </a:cubicBezTo>
                  <a:cubicBezTo>
                    <a:pt x="1621" y="3184"/>
                    <a:pt x="1158" y="2721"/>
                    <a:pt x="1158" y="2171"/>
                  </a:cubicBezTo>
                  <a:cubicBezTo>
                    <a:pt x="1158" y="1622"/>
                    <a:pt x="1621" y="1158"/>
                    <a:pt x="2171" y="1158"/>
                  </a:cubicBezTo>
                  <a:close/>
                  <a:moveTo>
                    <a:pt x="1853" y="1"/>
                  </a:moveTo>
                  <a:cubicBezTo>
                    <a:pt x="753" y="174"/>
                    <a:pt x="0" y="1101"/>
                    <a:pt x="0" y="2171"/>
                  </a:cubicBezTo>
                  <a:cubicBezTo>
                    <a:pt x="0" y="3011"/>
                    <a:pt x="492" y="3763"/>
                    <a:pt x="1187" y="4111"/>
                  </a:cubicBezTo>
                  <a:cubicBezTo>
                    <a:pt x="1332" y="4197"/>
                    <a:pt x="1505" y="4255"/>
                    <a:pt x="1679" y="4284"/>
                  </a:cubicBezTo>
                  <a:lnTo>
                    <a:pt x="1679" y="5587"/>
                  </a:lnTo>
                  <a:lnTo>
                    <a:pt x="1216" y="5587"/>
                  </a:lnTo>
                  <a:cubicBezTo>
                    <a:pt x="927" y="5587"/>
                    <a:pt x="695" y="5818"/>
                    <a:pt x="695" y="6079"/>
                  </a:cubicBezTo>
                  <a:cubicBezTo>
                    <a:pt x="695" y="6339"/>
                    <a:pt x="927" y="6571"/>
                    <a:pt x="1216" y="6571"/>
                  </a:cubicBezTo>
                  <a:lnTo>
                    <a:pt x="1679" y="6571"/>
                  </a:lnTo>
                  <a:lnTo>
                    <a:pt x="1679" y="7207"/>
                  </a:lnTo>
                  <a:cubicBezTo>
                    <a:pt x="1679" y="7352"/>
                    <a:pt x="1737" y="7497"/>
                    <a:pt x="1882" y="7613"/>
                  </a:cubicBezTo>
                  <a:cubicBezTo>
                    <a:pt x="1997" y="7526"/>
                    <a:pt x="2055" y="7381"/>
                    <a:pt x="2055" y="7207"/>
                  </a:cubicBezTo>
                  <a:lnTo>
                    <a:pt x="2055" y="6571"/>
                  </a:lnTo>
                  <a:lnTo>
                    <a:pt x="2547" y="6571"/>
                  </a:lnTo>
                  <a:cubicBezTo>
                    <a:pt x="2808" y="6571"/>
                    <a:pt x="3039" y="6339"/>
                    <a:pt x="3039" y="6079"/>
                  </a:cubicBezTo>
                  <a:cubicBezTo>
                    <a:pt x="3039" y="5789"/>
                    <a:pt x="2808" y="5587"/>
                    <a:pt x="2547" y="5587"/>
                  </a:cubicBezTo>
                  <a:lnTo>
                    <a:pt x="2055" y="5587"/>
                  </a:lnTo>
                  <a:lnTo>
                    <a:pt x="2055" y="4284"/>
                  </a:lnTo>
                  <a:cubicBezTo>
                    <a:pt x="3039" y="4082"/>
                    <a:pt x="3734" y="3213"/>
                    <a:pt x="3734" y="2171"/>
                  </a:cubicBezTo>
                  <a:cubicBezTo>
                    <a:pt x="3734" y="1072"/>
                    <a:pt x="2924" y="146"/>
                    <a:pt x="1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3927275" y="7802175"/>
              <a:ext cx="85725" cy="127400"/>
            </a:xfrm>
            <a:custGeom>
              <a:avLst/>
              <a:gdLst/>
              <a:ahLst/>
              <a:cxnLst/>
              <a:rect l="l" t="t" r="r" b="b"/>
              <a:pathLst>
                <a:path w="3429" h="5096" extrusionOk="0">
                  <a:moveTo>
                    <a:pt x="310" y="5096"/>
                  </a:moveTo>
                  <a:lnTo>
                    <a:pt x="1143" y="4905"/>
                  </a:lnTo>
                  <a:lnTo>
                    <a:pt x="1905" y="4238"/>
                  </a:lnTo>
                  <a:lnTo>
                    <a:pt x="2262" y="3572"/>
                  </a:lnTo>
                  <a:lnTo>
                    <a:pt x="2405" y="2762"/>
                  </a:lnTo>
                  <a:lnTo>
                    <a:pt x="2119" y="1905"/>
                  </a:lnTo>
                  <a:lnTo>
                    <a:pt x="2095" y="1643"/>
                  </a:lnTo>
                  <a:lnTo>
                    <a:pt x="3119" y="690"/>
                  </a:lnTo>
                  <a:lnTo>
                    <a:pt x="3429" y="666"/>
                  </a:lnTo>
                  <a:lnTo>
                    <a:pt x="3429" y="0"/>
                  </a:lnTo>
                  <a:lnTo>
                    <a:pt x="2476" y="547"/>
                  </a:lnTo>
                  <a:lnTo>
                    <a:pt x="1381" y="1643"/>
                  </a:lnTo>
                  <a:lnTo>
                    <a:pt x="1548" y="2286"/>
                  </a:lnTo>
                  <a:lnTo>
                    <a:pt x="1738" y="3000"/>
                  </a:lnTo>
                  <a:lnTo>
                    <a:pt x="1214" y="4191"/>
                  </a:lnTo>
                  <a:lnTo>
                    <a:pt x="0" y="4834"/>
                  </a:lnTo>
                  <a:close/>
                </a:path>
              </a:pathLst>
            </a:custGeom>
            <a:solidFill>
              <a:schemeClr val="lt2"/>
            </a:solidFill>
            <a:ln>
              <a:noFill/>
            </a:ln>
          </p:spPr>
        </p:sp>
        <p:sp>
          <p:nvSpPr>
            <p:cNvPr id="3793" name="Google Shape;3793;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48"/>
          <p:cNvGrpSpPr/>
          <p:nvPr/>
        </p:nvGrpSpPr>
        <p:grpSpPr>
          <a:xfrm>
            <a:off x="544549" y="1774375"/>
            <a:ext cx="470350" cy="426225"/>
            <a:chOff x="-3603100" y="5324175"/>
            <a:chExt cx="470350" cy="426225"/>
          </a:xfrm>
        </p:grpSpPr>
        <p:sp>
          <p:nvSpPr>
            <p:cNvPr id="3795" name="Google Shape;3795;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3603100" y="5562975"/>
              <a:ext cx="451525" cy="26775"/>
            </a:xfrm>
            <a:custGeom>
              <a:avLst/>
              <a:gdLst/>
              <a:ahLst/>
              <a:cxnLst/>
              <a:rect l="l" t="t" r="r" b="b"/>
              <a:pathLst>
                <a:path w="18061" h="1071" extrusionOk="0">
                  <a:moveTo>
                    <a:pt x="58" y="0"/>
                  </a:moveTo>
                  <a:cubicBezTo>
                    <a:pt x="29" y="87"/>
                    <a:pt x="0" y="174"/>
                    <a:pt x="0" y="289"/>
                  </a:cubicBezTo>
                  <a:cubicBezTo>
                    <a:pt x="0" y="608"/>
                    <a:pt x="261" y="868"/>
                    <a:pt x="550" y="868"/>
                  </a:cubicBezTo>
                  <a:cubicBezTo>
                    <a:pt x="2692" y="897"/>
                    <a:pt x="5152" y="1071"/>
                    <a:pt x="11027" y="1071"/>
                  </a:cubicBezTo>
                  <a:cubicBezTo>
                    <a:pt x="12648" y="1042"/>
                    <a:pt x="16237" y="926"/>
                    <a:pt x="18003" y="868"/>
                  </a:cubicBezTo>
                  <a:cubicBezTo>
                    <a:pt x="18032" y="781"/>
                    <a:pt x="18061" y="695"/>
                    <a:pt x="18061" y="608"/>
                  </a:cubicBezTo>
                  <a:lnTo>
                    <a:pt x="18061" y="579"/>
                  </a:lnTo>
                  <a:cubicBezTo>
                    <a:pt x="18061" y="260"/>
                    <a:pt x="17800" y="29"/>
                    <a:pt x="17482" y="29"/>
                  </a:cubicBezTo>
                  <a:lnTo>
                    <a:pt x="58" y="29"/>
                  </a:lnTo>
                  <a:cubicBezTo>
                    <a:pt x="58" y="0"/>
                    <a:pt x="58" y="0"/>
                    <a:pt x="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3280400" y="5486275"/>
              <a:ext cx="136775" cy="69475"/>
            </a:xfrm>
            <a:custGeom>
              <a:avLst/>
              <a:gdLst/>
              <a:ahLst/>
              <a:cxnLst/>
              <a:rect l="l" t="t" r="r" b="b"/>
              <a:pathLst>
                <a:path w="5471" h="2779" extrusionOk="0">
                  <a:moveTo>
                    <a:pt x="232" y="0"/>
                  </a:moveTo>
                  <a:cubicBezTo>
                    <a:pt x="117" y="0"/>
                    <a:pt x="1" y="87"/>
                    <a:pt x="1" y="203"/>
                  </a:cubicBezTo>
                  <a:cubicBezTo>
                    <a:pt x="1" y="1621"/>
                    <a:pt x="1130" y="2750"/>
                    <a:pt x="2519" y="2779"/>
                  </a:cubicBezTo>
                  <a:cubicBezTo>
                    <a:pt x="2577" y="2779"/>
                    <a:pt x="2663" y="2779"/>
                    <a:pt x="2721" y="2750"/>
                  </a:cubicBezTo>
                  <a:cubicBezTo>
                    <a:pt x="2812" y="2761"/>
                    <a:pt x="2903" y="2767"/>
                    <a:pt x="2994" y="2767"/>
                  </a:cubicBezTo>
                  <a:cubicBezTo>
                    <a:pt x="4236" y="2767"/>
                    <a:pt x="5442" y="1686"/>
                    <a:pt x="5442" y="203"/>
                  </a:cubicBezTo>
                  <a:cubicBezTo>
                    <a:pt x="5471" y="87"/>
                    <a:pt x="5355" y="0"/>
                    <a:pt x="5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3603100" y="5486275"/>
              <a:ext cx="136050" cy="69475"/>
            </a:xfrm>
            <a:custGeom>
              <a:avLst/>
              <a:gdLst/>
              <a:ahLst/>
              <a:cxnLst/>
              <a:rect l="l" t="t" r="r" b="b"/>
              <a:pathLst>
                <a:path w="5442" h="2779" extrusionOk="0">
                  <a:moveTo>
                    <a:pt x="232" y="0"/>
                  </a:moveTo>
                  <a:cubicBezTo>
                    <a:pt x="87" y="0"/>
                    <a:pt x="0" y="87"/>
                    <a:pt x="0" y="203"/>
                  </a:cubicBezTo>
                  <a:cubicBezTo>
                    <a:pt x="0" y="1592"/>
                    <a:pt x="1100" y="2721"/>
                    <a:pt x="2460" y="2779"/>
                  </a:cubicBezTo>
                  <a:lnTo>
                    <a:pt x="2953" y="2779"/>
                  </a:lnTo>
                  <a:cubicBezTo>
                    <a:pt x="4313" y="2750"/>
                    <a:pt x="5442" y="1621"/>
                    <a:pt x="5442" y="203"/>
                  </a:cubicBezTo>
                  <a:cubicBezTo>
                    <a:pt x="5442" y="87"/>
                    <a:pt x="5326" y="0"/>
                    <a:pt x="5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3567650" y="5324900"/>
              <a:ext cx="69500" cy="133900"/>
            </a:xfrm>
            <a:custGeom>
              <a:avLst/>
              <a:gdLst/>
              <a:ahLst/>
              <a:cxnLst/>
              <a:rect l="l" t="t" r="r" b="b"/>
              <a:pathLst>
                <a:path w="2780" h="5356" extrusionOk="0">
                  <a:moveTo>
                    <a:pt x="1549" y="926"/>
                  </a:moveTo>
                  <a:cubicBezTo>
                    <a:pt x="1563" y="926"/>
                    <a:pt x="1578" y="926"/>
                    <a:pt x="1592" y="927"/>
                  </a:cubicBezTo>
                  <a:cubicBezTo>
                    <a:pt x="1853" y="956"/>
                    <a:pt x="2055" y="1188"/>
                    <a:pt x="2084" y="1448"/>
                  </a:cubicBezTo>
                  <a:cubicBezTo>
                    <a:pt x="2142" y="1795"/>
                    <a:pt x="1853" y="2085"/>
                    <a:pt x="1535" y="2085"/>
                  </a:cubicBezTo>
                  <a:cubicBezTo>
                    <a:pt x="1274" y="2085"/>
                    <a:pt x="1042" y="1940"/>
                    <a:pt x="985" y="1709"/>
                  </a:cubicBezTo>
                  <a:cubicBezTo>
                    <a:pt x="845" y="1290"/>
                    <a:pt x="1163" y="926"/>
                    <a:pt x="1549" y="926"/>
                  </a:cubicBezTo>
                  <a:close/>
                  <a:moveTo>
                    <a:pt x="1245" y="1"/>
                  </a:moveTo>
                  <a:cubicBezTo>
                    <a:pt x="550" y="146"/>
                    <a:pt x="1" y="753"/>
                    <a:pt x="1" y="1506"/>
                  </a:cubicBezTo>
                  <a:cubicBezTo>
                    <a:pt x="1" y="2172"/>
                    <a:pt x="435" y="2750"/>
                    <a:pt x="1042" y="2953"/>
                  </a:cubicBezTo>
                  <a:lnTo>
                    <a:pt x="1042" y="3590"/>
                  </a:lnTo>
                  <a:lnTo>
                    <a:pt x="840" y="3590"/>
                  </a:lnTo>
                  <a:cubicBezTo>
                    <a:pt x="579" y="3590"/>
                    <a:pt x="377" y="3792"/>
                    <a:pt x="377" y="4053"/>
                  </a:cubicBezTo>
                  <a:cubicBezTo>
                    <a:pt x="348" y="4313"/>
                    <a:pt x="579" y="4545"/>
                    <a:pt x="840" y="4545"/>
                  </a:cubicBezTo>
                  <a:lnTo>
                    <a:pt x="1042" y="4545"/>
                  </a:lnTo>
                  <a:lnTo>
                    <a:pt x="1042" y="4979"/>
                  </a:lnTo>
                  <a:cubicBezTo>
                    <a:pt x="1042" y="5124"/>
                    <a:pt x="1129" y="5268"/>
                    <a:pt x="1245" y="5355"/>
                  </a:cubicBezTo>
                  <a:lnTo>
                    <a:pt x="1621" y="5355"/>
                  </a:lnTo>
                  <a:lnTo>
                    <a:pt x="1621" y="4545"/>
                  </a:lnTo>
                  <a:cubicBezTo>
                    <a:pt x="1824" y="4545"/>
                    <a:pt x="1795" y="4516"/>
                    <a:pt x="2142" y="4342"/>
                  </a:cubicBezTo>
                  <a:lnTo>
                    <a:pt x="2142" y="3677"/>
                  </a:lnTo>
                  <a:cubicBezTo>
                    <a:pt x="1679" y="3590"/>
                    <a:pt x="1766" y="3590"/>
                    <a:pt x="1592" y="3590"/>
                  </a:cubicBezTo>
                  <a:lnTo>
                    <a:pt x="1592" y="3011"/>
                  </a:lnTo>
                  <a:lnTo>
                    <a:pt x="2027" y="2722"/>
                  </a:lnTo>
                  <a:cubicBezTo>
                    <a:pt x="2519" y="2403"/>
                    <a:pt x="2779" y="1766"/>
                    <a:pt x="2605" y="1159"/>
                  </a:cubicBezTo>
                  <a:cubicBezTo>
                    <a:pt x="2547" y="927"/>
                    <a:pt x="2432" y="724"/>
                    <a:pt x="2258" y="551"/>
                  </a:cubicBezTo>
                  <a:lnTo>
                    <a:pt x="2142" y="435"/>
                  </a:lnTo>
                  <a:cubicBezTo>
                    <a:pt x="1882" y="204"/>
                    <a:pt x="1592" y="59"/>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3265925" y="5345900"/>
              <a:ext cx="107850" cy="110725"/>
            </a:xfrm>
            <a:custGeom>
              <a:avLst/>
              <a:gdLst/>
              <a:ahLst/>
              <a:cxnLst/>
              <a:rect l="l" t="t" r="r" b="b"/>
              <a:pathLst>
                <a:path w="4314" h="4429" extrusionOk="0">
                  <a:moveTo>
                    <a:pt x="1679" y="2366"/>
                  </a:moveTo>
                  <a:cubicBezTo>
                    <a:pt x="1824" y="2366"/>
                    <a:pt x="1969" y="2417"/>
                    <a:pt x="2084" y="2518"/>
                  </a:cubicBezTo>
                  <a:cubicBezTo>
                    <a:pt x="2316" y="2750"/>
                    <a:pt x="2316" y="3126"/>
                    <a:pt x="2084" y="3329"/>
                  </a:cubicBezTo>
                  <a:cubicBezTo>
                    <a:pt x="1969" y="3444"/>
                    <a:pt x="1824" y="3502"/>
                    <a:pt x="1679" y="3502"/>
                  </a:cubicBezTo>
                  <a:cubicBezTo>
                    <a:pt x="1535" y="3502"/>
                    <a:pt x="1390" y="3444"/>
                    <a:pt x="1274" y="3329"/>
                  </a:cubicBezTo>
                  <a:cubicBezTo>
                    <a:pt x="1043" y="3126"/>
                    <a:pt x="1043" y="2750"/>
                    <a:pt x="1274" y="2518"/>
                  </a:cubicBezTo>
                  <a:cubicBezTo>
                    <a:pt x="1390" y="2417"/>
                    <a:pt x="1535" y="2366"/>
                    <a:pt x="1679" y="2366"/>
                  </a:cubicBezTo>
                  <a:close/>
                  <a:moveTo>
                    <a:pt x="3792" y="0"/>
                  </a:moveTo>
                  <a:lnTo>
                    <a:pt x="2837" y="58"/>
                  </a:lnTo>
                  <a:cubicBezTo>
                    <a:pt x="2605" y="58"/>
                    <a:pt x="2403" y="261"/>
                    <a:pt x="2374" y="521"/>
                  </a:cubicBezTo>
                  <a:cubicBezTo>
                    <a:pt x="2374" y="782"/>
                    <a:pt x="2605" y="1013"/>
                    <a:pt x="2866" y="1013"/>
                  </a:cubicBezTo>
                  <a:lnTo>
                    <a:pt x="2953" y="984"/>
                  </a:lnTo>
                  <a:lnTo>
                    <a:pt x="2374" y="1592"/>
                  </a:lnTo>
                  <a:cubicBezTo>
                    <a:pt x="2154" y="1482"/>
                    <a:pt x="1914" y="1427"/>
                    <a:pt x="1675" y="1427"/>
                  </a:cubicBezTo>
                  <a:cubicBezTo>
                    <a:pt x="1284" y="1427"/>
                    <a:pt x="896" y="1576"/>
                    <a:pt x="608" y="1882"/>
                  </a:cubicBezTo>
                  <a:cubicBezTo>
                    <a:pt x="1" y="2460"/>
                    <a:pt x="1" y="3415"/>
                    <a:pt x="608" y="4023"/>
                  </a:cubicBezTo>
                  <a:cubicBezTo>
                    <a:pt x="811" y="4226"/>
                    <a:pt x="1100" y="4371"/>
                    <a:pt x="1419" y="4428"/>
                  </a:cubicBezTo>
                  <a:lnTo>
                    <a:pt x="1882" y="4342"/>
                  </a:lnTo>
                  <a:cubicBezTo>
                    <a:pt x="2258" y="4255"/>
                    <a:pt x="2576" y="3994"/>
                    <a:pt x="2750" y="3647"/>
                  </a:cubicBezTo>
                  <a:cubicBezTo>
                    <a:pt x="2837" y="3387"/>
                    <a:pt x="2924" y="3213"/>
                    <a:pt x="2924" y="2952"/>
                  </a:cubicBezTo>
                  <a:lnTo>
                    <a:pt x="2924" y="2634"/>
                  </a:lnTo>
                  <a:lnTo>
                    <a:pt x="3040" y="2258"/>
                  </a:lnTo>
                  <a:lnTo>
                    <a:pt x="3618" y="1679"/>
                  </a:lnTo>
                  <a:lnTo>
                    <a:pt x="3618" y="1737"/>
                  </a:lnTo>
                  <a:cubicBezTo>
                    <a:pt x="3618" y="1910"/>
                    <a:pt x="3676" y="2084"/>
                    <a:pt x="3821" y="2171"/>
                  </a:cubicBezTo>
                  <a:cubicBezTo>
                    <a:pt x="4168" y="2055"/>
                    <a:pt x="4313" y="1795"/>
                    <a:pt x="4313" y="1505"/>
                  </a:cubicBezTo>
                  <a:lnTo>
                    <a:pt x="4313" y="666"/>
                  </a:lnTo>
                  <a:cubicBezTo>
                    <a:pt x="4313" y="348"/>
                    <a:pt x="4110" y="87"/>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8"/>
            <p:cNvSpPr/>
            <p:nvPr/>
          </p:nvSpPr>
          <p:spPr>
            <a:xfrm>
              <a:off x="-3428000" y="5528950"/>
              <a:ext cx="110725" cy="209150"/>
            </a:xfrm>
            <a:custGeom>
              <a:avLst/>
              <a:gdLst/>
              <a:ahLst/>
              <a:cxnLst/>
              <a:rect l="l" t="t" r="r" b="b"/>
              <a:pathLst>
                <a:path w="4429" h="8366" extrusionOk="0">
                  <a:moveTo>
                    <a:pt x="1940" y="1"/>
                  </a:moveTo>
                  <a:cubicBezTo>
                    <a:pt x="1390" y="174"/>
                    <a:pt x="956" y="666"/>
                    <a:pt x="869" y="1274"/>
                  </a:cubicBezTo>
                  <a:lnTo>
                    <a:pt x="0" y="8365"/>
                  </a:lnTo>
                  <a:lnTo>
                    <a:pt x="4429" y="8365"/>
                  </a:lnTo>
                  <a:lnTo>
                    <a:pt x="3531" y="1274"/>
                  </a:lnTo>
                  <a:cubicBezTo>
                    <a:pt x="3474" y="666"/>
                    <a:pt x="3039" y="174"/>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8"/>
            <p:cNvSpPr/>
            <p:nvPr/>
          </p:nvSpPr>
          <p:spPr>
            <a:xfrm>
              <a:off x="-3383150" y="5555000"/>
              <a:ext cx="30425" cy="29700"/>
            </a:xfrm>
            <a:custGeom>
              <a:avLst/>
              <a:gdLst/>
              <a:ahLst/>
              <a:cxnLst/>
              <a:rect l="l" t="t" r="r" b="b"/>
              <a:pathLst>
                <a:path w="1217" h="1188" extrusionOk="0">
                  <a:moveTo>
                    <a:pt x="609" y="1"/>
                  </a:moveTo>
                  <a:cubicBezTo>
                    <a:pt x="290" y="1"/>
                    <a:pt x="1" y="261"/>
                    <a:pt x="1" y="579"/>
                  </a:cubicBezTo>
                  <a:cubicBezTo>
                    <a:pt x="1" y="927"/>
                    <a:pt x="290" y="1187"/>
                    <a:pt x="609" y="1187"/>
                  </a:cubicBezTo>
                  <a:cubicBezTo>
                    <a:pt x="927" y="1187"/>
                    <a:pt x="1216" y="927"/>
                    <a:pt x="1216" y="579"/>
                  </a:cubicBezTo>
                  <a:cubicBezTo>
                    <a:pt x="1216" y="261"/>
                    <a:pt x="92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8"/>
            <p:cNvSpPr/>
            <p:nvPr/>
          </p:nvSpPr>
          <p:spPr>
            <a:xfrm>
              <a:off x="-3475025" y="5651950"/>
              <a:ext cx="201175" cy="98450"/>
            </a:xfrm>
            <a:custGeom>
              <a:avLst/>
              <a:gdLst/>
              <a:ahLst/>
              <a:cxnLst/>
              <a:rect l="l" t="t" r="r" b="b"/>
              <a:pathLst>
                <a:path w="8047" h="3938" extrusionOk="0">
                  <a:moveTo>
                    <a:pt x="1795" y="1"/>
                  </a:moveTo>
                  <a:cubicBezTo>
                    <a:pt x="1332" y="1"/>
                    <a:pt x="926" y="319"/>
                    <a:pt x="811" y="753"/>
                  </a:cubicBezTo>
                  <a:lnTo>
                    <a:pt x="58" y="3561"/>
                  </a:lnTo>
                  <a:cubicBezTo>
                    <a:pt x="0" y="3735"/>
                    <a:pt x="145" y="3937"/>
                    <a:pt x="348" y="3937"/>
                  </a:cubicBezTo>
                  <a:lnTo>
                    <a:pt x="7699" y="3937"/>
                  </a:lnTo>
                  <a:cubicBezTo>
                    <a:pt x="7902" y="3937"/>
                    <a:pt x="8046" y="3763"/>
                    <a:pt x="7988" y="3561"/>
                  </a:cubicBezTo>
                  <a:lnTo>
                    <a:pt x="7236" y="753"/>
                  </a:lnTo>
                  <a:cubicBezTo>
                    <a:pt x="7091" y="319"/>
                    <a:pt x="6715" y="1"/>
                    <a:pt x="6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8"/>
          <p:cNvGrpSpPr/>
          <p:nvPr/>
        </p:nvGrpSpPr>
        <p:grpSpPr>
          <a:xfrm rot="-6368200" flipH="1">
            <a:off x="640766" y="364544"/>
            <a:ext cx="410757" cy="501050"/>
            <a:chOff x="8414525" y="299822"/>
            <a:chExt cx="410801" cy="501103"/>
          </a:xfrm>
        </p:grpSpPr>
        <p:sp>
          <p:nvSpPr>
            <p:cNvPr id="3820" name="Google Shape;3820;p48"/>
            <p:cNvSpPr/>
            <p:nvPr/>
          </p:nvSpPr>
          <p:spPr>
            <a:xfrm>
              <a:off x="8414525" y="686696"/>
              <a:ext cx="167871" cy="114229"/>
            </a:xfrm>
            <a:custGeom>
              <a:avLst/>
              <a:gdLst/>
              <a:ahLst/>
              <a:cxnLst/>
              <a:rect l="l" t="t" r="r" b="b"/>
              <a:pathLst>
                <a:path w="1740" h="1184" extrusionOk="0">
                  <a:moveTo>
                    <a:pt x="371" y="1"/>
                  </a:moveTo>
                  <a:cubicBezTo>
                    <a:pt x="152" y="1"/>
                    <a:pt x="1" y="333"/>
                    <a:pt x="235" y="501"/>
                  </a:cubicBezTo>
                  <a:cubicBezTo>
                    <a:pt x="439" y="643"/>
                    <a:pt x="643" y="786"/>
                    <a:pt x="846" y="928"/>
                  </a:cubicBezTo>
                  <a:cubicBezTo>
                    <a:pt x="968" y="1030"/>
                    <a:pt x="1111" y="1132"/>
                    <a:pt x="1254" y="1173"/>
                  </a:cubicBezTo>
                  <a:cubicBezTo>
                    <a:pt x="1284" y="1180"/>
                    <a:pt x="1314" y="1184"/>
                    <a:pt x="1342" y="1184"/>
                  </a:cubicBezTo>
                  <a:cubicBezTo>
                    <a:pt x="1625" y="1184"/>
                    <a:pt x="1739" y="831"/>
                    <a:pt x="1498" y="664"/>
                  </a:cubicBezTo>
                  <a:lnTo>
                    <a:pt x="1518" y="664"/>
                  </a:lnTo>
                  <a:cubicBezTo>
                    <a:pt x="1396" y="542"/>
                    <a:pt x="1254" y="480"/>
                    <a:pt x="1152" y="358"/>
                  </a:cubicBezTo>
                  <a:cubicBezTo>
                    <a:pt x="1081" y="273"/>
                    <a:pt x="1010" y="237"/>
                    <a:pt x="939" y="237"/>
                  </a:cubicBezTo>
                  <a:cubicBezTo>
                    <a:pt x="908" y="237"/>
                    <a:pt x="877" y="244"/>
                    <a:pt x="846" y="256"/>
                  </a:cubicBezTo>
                  <a:cubicBezTo>
                    <a:pt x="744" y="195"/>
                    <a:pt x="622" y="114"/>
                    <a:pt x="520" y="53"/>
                  </a:cubicBezTo>
                  <a:cubicBezTo>
                    <a:pt x="470" y="17"/>
                    <a:pt x="419" y="1"/>
                    <a:pt x="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8"/>
            <p:cNvSpPr/>
            <p:nvPr/>
          </p:nvSpPr>
          <p:spPr>
            <a:xfrm>
              <a:off x="8507915" y="563205"/>
              <a:ext cx="149444" cy="130052"/>
            </a:xfrm>
            <a:custGeom>
              <a:avLst/>
              <a:gdLst/>
              <a:ahLst/>
              <a:cxnLst/>
              <a:rect l="l" t="t" r="r" b="b"/>
              <a:pathLst>
                <a:path w="1549" h="1348" extrusionOk="0">
                  <a:moveTo>
                    <a:pt x="356" y="0"/>
                  </a:moveTo>
                  <a:cubicBezTo>
                    <a:pt x="282" y="0"/>
                    <a:pt x="206" y="27"/>
                    <a:pt x="143" y="90"/>
                  </a:cubicBezTo>
                  <a:cubicBezTo>
                    <a:pt x="21" y="192"/>
                    <a:pt x="0" y="416"/>
                    <a:pt x="123" y="539"/>
                  </a:cubicBezTo>
                  <a:cubicBezTo>
                    <a:pt x="265" y="681"/>
                    <a:pt x="408" y="824"/>
                    <a:pt x="550" y="946"/>
                  </a:cubicBezTo>
                  <a:cubicBezTo>
                    <a:pt x="693" y="1068"/>
                    <a:pt x="835" y="1211"/>
                    <a:pt x="998" y="1292"/>
                  </a:cubicBezTo>
                  <a:cubicBezTo>
                    <a:pt x="1060" y="1327"/>
                    <a:pt x="1125" y="1347"/>
                    <a:pt x="1189" y="1347"/>
                  </a:cubicBezTo>
                  <a:cubicBezTo>
                    <a:pt x="1274" y="1347"/>
                    <a:pt x="1356" y="1312"/>
                    <a:pt x="1426" y="1231"/>
                  </a:cubicBezTo>
                  <a:cubicBezTo>
                    <a:pt x="1528" y="1109"/>
                    <a:pt x="1548" y="905"/>
                    <a:pt x="1426" y="783"/>
                  </a:cubicBezTo>
                  <a:cubicBezTo>
                    <a:pt x="1182" y="539"/>
                    <a:pt x="876" y="355"/>
                    <a:pt x="611" y="111"/>
                  </a:cubicBezTo>
                  <a:cubicBezTo>
                    <a:pt x="543" y="43"/>
                    <a:pt x="450"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8"/>
            <p:cNvSpPr/>
            <p:nvPr/>
          </p:nvSpPr>
          <p:spPr>
            <a:xfrm>
              <a:off x="8600244" y="419358"/>
              <a:ext cx="123877" cy="115387"/>
            </a:xfrm>
            <a:custGeom>
              <a:avLst/>
              <a:gdLst/>
              <a:ahLst/>
              <a:cxnLst/>
              <a:rect l="l" t="t" r="r" b="b"/>
              <a:pathLst>
                <a:path w="1284" h="1196" extrusionOk="0">
                  <a:moveTo>
                    <a:pt x="344" y="1"/>
                  </a:moveTo>
                  <a:cubicBezTo>
                    <a:pt x="273" y="1"/>
                    <a:pt x="203" y="23"/>
                    <a:pt x="143" y="74"/>
                  </a:cubicBezTo>
                  <a:cubicBezTo>
                    <a:pt x="21" y="197"/>
                    <a:pt x="1" y="400"/>
                    <a:pt x="123" y="522"/>
                  </a:cubicBezTo>
                  <a:cubicBezTo>
                    <a:pt x="306" y="706"/>
                    <a:pt x="469" y="889"/>
                    <a:pt x="652" y="1093"/>
                  </a:cubicBezTo>
                  <a:cubicBezTo>
                    <a:pt x="719" y="1159"/>
                    <a:pt x="809" y="1195"/>
                    <a:pt x="900" y="1195"/>
                  </a:cubicBezTo>
                  <a:cubicBezTo>
                    <a:pt x="977" y="1195"/>
                    <a:pt x="1055" y="1169"/>
                    <a:pt x="1121" y="1113"/>
                  </a:cubicBezTo>
                  <a:cubicBezTo>
                    <a:pt x="1243" y="1011"/>
                    <a:pt x="1284" y="767"/>
                    <a:pt x="1162" y="645"/>
                  </a:cubicBezTo>
                  <a:cubicBezTo>
                    <a:pt x="978" y="461"/>
                    <a:pt x="795" y="298"/>
                    <a:pt x="612" y="115"/>
                  </a:cubicBezTo>
                  <a:cubicBezTo>
                    <a:pt x="541" y="44"/>
                    <a:pt x="442"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8651377" y="299822"/>
              <a:ext cx="173949" cy="158127"/>
            </a:xfrm>
            <a:custGeom>
              <a:avLst/>
              <a:gdLst/>
              <a:ahLst/>
              <a:cxnLst/>
              <a:rect l="l" t="t" r="r" b="b"/>
              <a:pathLst>
                <a:path w="1803" h="1639" extrusionOk="0">
                  <a:moveTo>
                    <a:pt x="404" y="0"/>
                  </a:moveTo>
                  <a:cubicBezTo>
                    <a:pt x="289" y="0"/>
                    <a:pt x="169" y="59"/>
                    <a:pt x="102" y="153"/>
                  </a:cubicBezTo>
                  <a:cubicBezTo>
                    <a:pt x="0" y="316"/>
                    <a:pt x="61" y="499"/>
                    <a:pt x="204" y="601"/>
                  </a:cubicBezTo>
                  <a:cubicBezTo>
                    <a:pt x="530" y="886"/>
                    <a:pt x="815" y="1191"/>
                    <a:pt x="1080" y="1517"/>
                  </a:cubicBezTo>
                  <a:cubicBezTo>
                    <a:pt x="1145" y="1603"/>
                    <a:pt x="1228" y="1639"/>
                    <a:pt x="1310" y="1639"/>
                  </a:cubicBezTo>
                  <a:cubicBezTo>
                    <a:pt x="1557" y="1639"/>
                    <a:pt x="1803" y="1314"/>
                    <a:pt x="1589" y="1069"/>
                  </a:cubicBezTo>
                  <a:cubicBezTo>
                    <a:pt x="1283" y="682"/>
                    <a:pt x="937" y="356"/>
                    <a:pt x="570" y="51"/>
                  </a:cubicBezTo>
                  <a:cubicBezTo>
                    <a:pt x="522" y="16"/>
                    <a:pt x="463"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48"/>
          <p:cNvSpPr/>
          <p:nvPr/>
        </p:nvSpPr>
        <p:spPr>
          <a:xfrm rot="843390">
            <a:off x="7047517" y="1202872"/>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7"/>
        <p:cNvGrpSpPr/>
        <p:nvPr/>
      </p:nvGrpSpPr>
      <p:grpSpPr>
        <a:xfrm>
          <a:off x="0" y="0"/>
          <a:ext cx="0" cy="0"/>
          <a:chOff x="0" y="0"/>
          <a:chExt cx="0" cy="0"/>
        </a:xfrm>
      </p:grpSpPr>
      <p:cxnSp>
        <p:nvCxnSpPr>
          <p:cNvPr id="4198" name="Google Shape;4198;p60"/>
          <p:cNvCxnSpPr/>
          <p:nvPr/>
        </p:nvCxnSpPr>
        <p:spPr>
          <a:xfrm>
            <a:off x="1768497" y="1036255"/>
            <a:ext cx="5606956" cy="6391"/>
          </a:xfrm>
          <a:prstGeom prst="straightConnector1">
            <a:avLst/>
          </a:prstGeom>
          <a:noFill/>
          <a:ln w="19050" cap="flat" cmpd="sng">
            <a:solidFill>
              <a:schemeClr val="lt1"/>
            </a:solidFill>
            <a:prstDash val="solid"/>
            <a:round/>
            <a:headEnd type="none" w="med" len="med"/>
            <a:tailEnd type="none" w="med" len="med"/>
          </a:ln>
        </p:spPr>
      </p:cxnSp>
      <p:sp>
        <p:nvSpPr>
          <p:cNvPr id="4199" name="Google Shape;4199;p6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CICLO DA VIOLÊNCIA DOMÉSTICA</a:t>
            </a:r>
            <a:endParaRPr dirty="0"/>
          </a:p>
        </p:txBody>
      </p:sp>
      <p:sp>
        <p:nvSpPr>
          <p:cNvPr id="4200" name="Google Shape;4200;p60"/>
          <p:cNvSpPr txBox="1"/>
          <p:nvPr/>
        </p:nvSpPr>
        <p:spPr>
          <a:xfrm>
            <a:off x="235667" y="1937157"/>
            <a:ext cx="2154000"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200" dirty="0" smtClean="0">
                <a:solidFill>
                  <a:schemeClr val="accent3"/>
                </a:solidFill>
                <a:latin typeface="Chewy"/>
                <a:ea typeface="Chewy"/>
                <a:cs typeface="Chewy"/>
                <a:sym typeface="Chewy"/>
              </a:rPr>
              <a:t>Lua de Mel</a:t>
            </a:r>
            <a:endParaRPr sz="2200" dirty="0">
              <a:solidFill>
                <a:schemeClr val="accent3"/>
              </a:solidFill>
              <a:latin typeface="Chewy"/>
              <a:ea typeface="Chewy"/>
              <a:cs typeface="Chewy"/>
              <a:sym typeface="Chewy"/>
            </a:endParaRPr>
          </a:p>
        </p:txBody>
      </p:sp>
      <p:sp>
        <p:nvSpPr>
          <p:cNvPr id="4201" name="Google Shape;4201;p60"/>
          <p:cNvSpPr txBox="1"/>
          <p:nvPr/>
        </p:nvSpPr>
        <p:spPr>
          <a:xfrm>
            <a:off x="189502" y="2150293"/>
            <a:ext cx="2468096" cy="8964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Amor, promessas, negação. Crença na mudança de comportamento.</a:t>
            </a:r>
            <a:endParaRPr dirty="0">
              <a:solidFill>
                <a:schemeClr val="lt1"/>
              </a:solidFill>
              <a:latin typeface="Rubik"/>
              <a:ea typeface="Rubik"/>
              <a:cs typeface="Rubik"/>
              <a:sym typeface="Rubik"/>
            </a:endParaRPr>
          </a:p>
        </p:txBody>
      </p:sp>
      <p:sp>
        <p:nvSpPr>
          <p:cNvPr id="4202" name="Google Shape;4202;p60"/>
          <p:cNvSpPr txBox="1"/>
          <p:nvPr/>
        </p:nvSpPr>
        <p:spPr>
          <a:xfrm>
            <a:off x="189502" y="3641614"/>
            <a:ext cx="2265385"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smtClean="0">
                <a:solidFill>
                  <a:schemeClr val="accent3"/>
                </a:solidFill>
                <a:latin typeface="Chewy"/>
                <a:ea typeface="Chewy"/>
                <a:cs typeface="Chewy"/>
                <a:sym typeface="Chewy"/>
              </a:rPr>
              <a:t>Aumento de Tensão</a:t>
            </a:r>
            <a:endParaRPr sz="2200" dirty="0">
              <a:solidFill>
                <a:schemeClr val="accent3"/>
              </a:solidFill>
              <a:latin typeface="Chewy"/>
              <a:ea typeface="Chewy"/>
              <a:cs typeface="Chewy"/>
              <a:sym typeface="Chewy"/>
            </a:endParaRPr>
          </a:p>
        </p:txBody>
      </p:sp>
      <p:sp>
        <p:nvSpPr>
          <p:cNvPr id="4203" name="Google Shape;4203;p60"/>
          <p:cNvSpPr txBox="1"/>
          <p:nvPr/>
        </p:nvSpPr>
        <p:spPr>
          <a:xfrm>
            <a:off x="181956" y="3892428"/>
            <a:ext cx="3173081" cy="8486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É quando o companheiro se manifesta de forma abruptamente ameaçadora ou intimidadora.</a:t>
            </a:r>
            <a:endParaRPr dirty="0">
              <a:solidFill>
                <a:schemeClr val="lt1"/>
              </a:solidFill>
              <a:latin typeface="Rubik"/>
              <a:ea typeface="Rubik"/>
              <a:cs typeface="Rubik"/>
              <a:sym typeface="Rubik"/>
            </a:endParaRPr>
          </a:p>
        </p:txBody>
      </p:sp>
      <p:sp>
        <p:nvSpPr>
          <p:cNvPr id="4204" name="Google Shape;4204;p60"/>
          <p:cNvSpPr txBox="1"/>
          <p:nvPr/>
        </p:nvSpPr>
        <p:spPr>
          <a:xfrm>
            <a:off x="6777463" y="1622072"/>
            <a:ext cx="2154000" cy="30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Explosão Violenta</a:t>
            </a:r>
            <a:endParaRPr sz="2200" dirty="0">
              <a:solidFill>
                <a:schemeClr val="accent3"/>
              </a:solidFill>
              <a:latin typeface="Chewy"/>
              <a:ea typeface="Chewy"/>
              <a:cs typeface="Chewy"/>
              <a:sym typeface="Chewy"/>
            </a:endParaRPr>
          </a:p>
        </p:txBody>
      </p:sp>
      <p:sp>
        <p:nvSpPr>
          <p:cNvPr id="4205" name="Google Shape;4205;p60"/>
          <p:cNvSpPr txBox="1"/>
          <p:nvPr/>
        </p:nvSpPr>
        <p:spPr>
          <a:xfrm>
            <a:off x="5847852" y="1778537"/>
            <a:ext cx="3240940" cy="13783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a fase mais extrema do ciclo. Nesta etapa, a mulher sofre violência física e/ou sexual do companheiro. Sendo o momento de iniciativa para registrar o boletim de ocorrência.</a:t>
            </a:r>
            <a:endParaRPr dirty="0">
              <a:solidFill>
                <a:schemeClr val="lt1"/>
              </a:solidFill>
              <a:latin typeface="Rubik"/>
              <a:ea typeface="Rubik"/>
              <a:cs typeface="Rubik"/>
              <a:sym typeface="Rubik"/>
            </a:endParaRPr>
          </a:p>
        </p:txBody>
      </p:sp>
      <p:sp>
        <p:nvSpPr>
          <p:cNvPr id="4206" name="Google Shape;4206;p60"/>
          <p:cNvSpPr txBox="1"/>
          <p:nvPr/>
        </p:nvSpPr>
        <p:spPr>
          <a:xfrm>
            <a:off x="5588634" y="3529388"/>
            <a:ext cx="3052629" cy="38699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Reconciliação</a:t>
            </a:r>
            <a:endParaRPr sz="2200" dirty="0">
              <a:solidFill>
                <a:schemeClr val="accent3"/>
              </a:solidFill>
              <a:latin typeface="Chewy"/>
              <a:ea typeface="Chewy"/>
              <a:cs typeface="Chewy"/>
              <a:sym typeface="Chewy"/>
            </a:endParaRPr>
          </a:p>
        </p:txBody>
      </p:sp>
      <p:sp>
        <p:nvSpPr>
          <p:cNvPr id="4207" name="Google Shape;4207;p60"/>
          <p:cNvSpPr txBox="1"/>
          <p:nvPr/>
        </p:nvSpPr>
        <p:spPr>
          <a:xfrm>
            <a:off x="5784252" y="3873599"/>
            <a:ext cx="2857011" cy="98507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quando o companheiro tenta se redimir das agressões físicas e psicológicas. É a fase que alimenta todo ciclo.</a:t>
            </a:r>
            <a:endParaRPr dirty="0">
              <a:solidFill>
                <a:schemeClr val="lt1"/>
              </a:solidFill>
              <a:latin typeface="Rubik"/>
              <a:ea typeface="Rubik"/>
              <a:cs typeface="Rubik"/>
              <a:sym typeface="Rubik"/>
            </a:endParaRPr>
          </a:p>
        </p:txBody>
      </p:sp>
      <p:grpSp>
        <p:nvGrpSpPr>
          <p:cNvPr id="4208" name="Google Shape;4208;p60"/>
          <p:cNvGrpSpPr/>
          <p:nvPr/>
        </p:nvGrpSpPr>
        <p:grpSpPr>
          <a:xfrm>
            <a:off x="2858425" y="1470316"/>
            <a:ext cx="2970550" cy="2892904"/>
            <a:chOff x="3090400" y="1514526"/>
            <a:chExt cx="2970550" cy="2892904"/>
          </a:xfrm>
        </p:grpSpPr>
        <p:sp>
          <p:nvSpPr>
            <p:cNvPr id="4209" name="Google Shape;4209;p60"/>
            <p:cNvSpPr/>
            <p:nvPr/>
          </p:nvSpPr>
          <p:spPr>
            <a:xfrm>
              <a:off x="3986787" y="2373499"/>
              <a:ext cx="1155171" cy="1174962"/>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0"/>
            <p:cNvSpPr/>
            <p:nvPr/>
          </p:nvSpPr>
          <p:spPr>
            <a:xfrm flipH="1">
              <a:off x="3126294" y="1514526"/>
              <a:ext cx="1446437" cy="1792530"/>
            </a:xfrm>
            <a:custGeom>
              <a:avLst/>
              <a:gdLst/>
              <a:ahLst/>
              <a:cxnLst/>
              <a:rect l="l" t="t" r="r" b="b"/>
              <a:pathLst>
                <a:path w="25916" h="32117" extrusionOk="0">
                  <a:moveTo>
                    <a:pt x="1" y="1"/>
                  </a:moveTo>
                  <a:lnTo>
                    <a:pt x="1" y="12402"/>
                  </a:lnTo>
                  <a:cubicBezTo>
                    <a:pt x="7467" y="12402"/>
                    <a:pt x="13515" y="18450"/>
                    <a:pt x="13515" y="25916"/>
                  </a:cubicBezTo>
                  <a:cubicBezTo>
                    <a:pt x="13515" y="29358"/>
                    <a:pt x="16299" y="32116"/>
                    <a:pt x="19716" y="32116"/>
                  </a:cubicBezTo>
                  <a:cubicBezTo>
                    <a:pt x="23157" y="32116"/>
                    <a:pt x="25916" y="29358"/>
                    <a:pt x="25916" y="25916"/>
                  </a:cubicBezTo>
                  <a:cubicBezTo>
                    <a:pt x="25916" y="11617"/>
                    <a:pt x="14325" y="1"/>
                    <a:pt x="1"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0"/>
            <p:cNvSpPr/>
            <p:nvPr/>
          </p:nvSpPr>
          <p:spPr>
            <a:xfrm flipH="1">
              <a:off x="4226619" y="1514526"/>
              <a:ext cx="1792530" cy="1446493"/>
            </a:xfrm>
            <a:custGeom>
              <a:avLst/>
              <a:gdLst/>
              <a:ahLst/>
              <a:cxnLst/>
              <a:rect l="l" t="t" r="r" b="b"/>
              <a:pathLst>
                <a:path w="32117" h="25917" extrusionOk="0">
                  <a:moveTo>
                    <a:pt x="25916" y="1"/>
                  </a:moveTo>
                  <a:cubicBezTo>
                    <a:pt x="11617" y="1"/>
                    <a:pt x="1" y="11617"/>
                    <a:pt x="1" y="25916"/>
                  </a:cubicBezTo>
                  <a:lnTo>
                    <a:pt x="12402" y="25916"/>
                  </a:lnTo>
                  <a:cubicBezTo>
                    <a:pt x="12402" y="18450"/>
                    <a:pt x="18450" y="12402"/>
                    <a:pt x="25916" y="12402"/>
                  </a:cubicBezTo>
                  <a:cubicBezTo>
                    <a:pt x="29358" y="12402"/>
                    <a:pt x="32116" y="9643"/>
                    <a:pt x="32116" y="6201"/>
                  </a:cubicBezTo>
                  <a:cubicBezTo>
                    <a:pt x="32116" y="2785"/>
                    <a:pt x="29358" y="1"/>
                    <a:pt x="2591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0"/>
            <p:cNvSpPr/>
            <p:nvPr/>
          </p:nvSpPr>
          <p:spPr>
            <a:xfrm flipH="1">
              <a:off x="4572712" y="2614893"/>
              <a:ext cx="1446437" cy="1792530"/>
            </a:xfrm>
            <a:custGeom>
              <a:avLst/>
              <a:gdLst/>
              <a:ahLst/>
              <a:cxnLst/>
              <a:rect l="l" t="t" r="r" b="b"/>
              <a:pathLst>
                <a:path w="25916" h="32117" extrusionOk="0">
                  <a:moveTo>
                    <a:pt x="6201" y="1"/>
                  </a:moveTo>
                  <a:cubicBezTo>
                    <a:pt x="2785" y="1"/>
                    <a:pt x="1" y="2784"/>
                    <a:pt x="1" y="6201"/>
                  </a:cubicBezTo>
                  <a:cubicBezTo>
                    <a:pt x="1" y="20525"/>
                    <a:pt x="11617" y="32116"/>
                    <a:pt x="25916" y="32116"/>
                  </a:cubicBezTo>
                  <a:lnTo>
                    <a:pt x="25916" y="19715"/>
                  </a:lnTo>
                  <a:cubicBezTo>
                    <a:pt x="18450" y="19715"/>
                    <a:pt x="12402" y="13667"/>
                    <a:pt x="12402" y="6201"/>
                  </a:cubicBezTo>
                  <a:cubicBezTo>
                    <a:pt x="12402" y="2784"/>
                    <a:pt x="9643" y="1"/>
                    <a:pt x="6201" y="1"/>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0"/>
            <p:cNvSpPr/>
            <p:nvPr/>
          </p:nvSpPr>
          <p:spPr>
            <a:xfrm flipH="1">
              <a:off x="3126303" y="2960993"/>
              <a:ext cx="1792474" cy="1446437"/>
            </a:xfrm>
            <a:custGeom>
              <a:avLst/>
              <a:gdLst/>
              <a:ahLst/>
              <a:cxnLst/>
              <a:rect l="l" t="t" r="r" b="b"/>
              <a:pathLst>
                <a:path w="32116" h="25916" extrusionOk="0">
                  <a:moveTo>
                    <a:pt x="19715" y="0"/>
                  </a:moveTo>
                  <a:cubicBezTo>
                    <a:pt x="19715" y="7466"/>
                    <a:pt x="13667" y="13514"/>
                    <a:pt x="6201" y="13514"/>
                  </a:cubicBezTo>
                  <a:cubicBezTo>
                    <a:pt x="2784" y="13514"/>
                    <a:pt x="0" y="16298"/>
                    <a:pt x="0" y="19715"/>
                  </a:cubicBezTo>
                  <a:cubicBezTo>
                    <a:pt x="0" y="23157"/>
                    <a:pt x="2784" y="25915"/>
                    <a:pt x="6201" y="25915"/>
                  </a:cubicBezTo>
                  <a:cubicBezTo>
                    <a:pt x="20525" y="25915"/>
                    <a:pt x="32116" y="14324"/>
                    <a:pt x="32116" y="1"/>
                  </a:cubicBezTo>
                  <a:lnTo>
                    <a:pt x="32116" y="1"/>
                  </a:lnTo>
                  <a:cubicBezTo>
                    <a:pt x="32116" y="3442"/>
                    <a:pt x="29357" y="6200"/>
                    <a:pt x="25916" y="6200"/>
                  </a:cubicBezTo>
                  <a:cubicBezTo>
                    <a:pt x="22499" y="6200"/>
                    <a:pt x="19715" y="3442"/>
                    <a:pt x="19715"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0"/>
            <p:cNvSpPr txBox="1"/>
            <p:nvPr/>
          </p:nvSpPr>
          <p:spPr>
            <a:xfrm>
              <a:off x="3090400" y="2647600"/>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01</a:t>
              </a:r>
              <a:endParaRPr sz="2900">
                <a:solidFill>
                  <a:schemeClr val="dk1"/>
                </a:solidFill>
                <a:latin typeface="Chewy"/>
                <a:ea typeface="Chewy"/>
                <a:cs typeface="Chewy"/>
                <a:sym typeface="Chewy"/>
              </a:endParaRPr>
            </a:p>
          </p:txBody>
        </p:sp>
        <p:sp>
          <p:nvSpPr>
            <p:cNvPr id="4215" name="Google Shape;4215;p60"/>
            <p:cNvSpPr txBox="1"/>
            <p:nvPr/>
          </p:nvSpPr>
          <p:spPr>
            <a:xfrm>
              <a:off x="5289650" y="2721875"/>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dirty="0">
                  <a:solidFill>
                    <a:schemeClr val="dk1"/>
                  </a:solidFill>
                  <a:latin typeface="Chewy"/>
                  <a:ea typeface="Chewy"/>
                  <a:cs typeface="Chewy"/>
                  <a:sym typeface="Chewy"/>
                </a:rPr>
                <a:t>03</a:t>
              </a:r>
              <a:endParaRPr sz="2900" dirty="0">
                <a:solidFill>
                  <a:schemeClr val="dk1"/>
                </a:solidFill>
                <a:latin typeface="Chewy"/>
                <a:ea typeface="Chewy"/>
                <a:cs typeface="Chewy"/>
                <a:sym typeface="Chewy"/>
              </a:endParaRPr>
            </a:p>
          </p:txBody>
        </p:sp>
        <p:sp>
          <p:nvSpPr>
            <p:cNvPr id="4216" name="Google Shape;4216;p60"/>
            <p:cNvSpPr txBox="1"/>
            <p:nvPr/>
          </p:nvSpPr>
          <p:spPr>
            <a:xfrm>
              <a:off x="4107675" y="3823406"/>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1"/>
                  </a:solidFill>
                  <a:latin typeface="Chewy"/>
                  <a:ea typeface="Chewy"/>
                  <a:cs typeface="Chewy"/>
                  <a:sym typeface="Chewy"/>
                </a:rPr>
                <a:t>02</a:t>
              </a:r>
              <a:endParaRPr sz="2900">
                <a:solidFill>
                  <a:schemeClr val="lt1"/>
                </a:solidFill>
                <a:latin typeface="Chewy"/>
                <a:ea typeface="Chewy"/>
                <a:cs typeface="Chewy"/>
                <a:sym typeface="Chewy"/>
              </a:endParaRPr>
            </a:p>
          </p:txBody>
        </p:sp>
        <p:sp>
          <p:nvSpPr>
            <p:cNvPr id="4217" name="Google Shape;4217;p60"/>
            <p:cNvSpPr txBox="1"/>
            <p:nvPr/>
          </p:nvSpPr>
          <p:spPr>
            <a:xfrm>
              <a:off x="4226625" y="1622131"/>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04</a:t>
              </a:r>
              <a:endParaRPr sz="2900">
                <a:solidFill>
                  <a:schemeClr val="dk1"/>
                </a:solidFill>
                <a:latin typeface="Chewy"/>
                <a:ea typeface="Chewy"/>
                <a:cs typeface="Chewy"/>
                <a:sym typeface="Chewy"/>
              </a:endParaRPr>
            </a:p>
          </p:txBody>
        </p:sp>
        <p:grpSp>
          <p:nvGrpSpPr>
            <p:cNvPr id="4218" name="Google Shape;4218;p60"/>
            <p:cNvGrpSpPr/>
            <p:nvPr/>
          </p:nvGrpSpPr>
          <p:grpSpPr>
            <a:xfrm>
              <a:off x="4278253" y="2637748"/>
              <a:ext cx="668050" cy="646465"/>
              <a:chOff x="-4822300" y="5302475"/>
              <a:chExt cx="470325" cy="454425"/>
            </a:xfrm>
          </p:grpSpPr>
          <p:sp>
            <p:nvSpPr>
              <p:cNvPr id="4219" name="Google Shape;4219;p60"/>
              <p:cNvSpPr/>
              <p:nvPr/>
            </p:nvSpPr>
            <p:spPr>
              <a:xfrm>
                <a:off x="-4781075" y="5473250"/>
                <a:ext cx="144750" cy="283650"/>
              </a:xfrm>
              <a:custGeom>
                <a:avLst/>
                <a:gdLst/>
                <a:ahLst/>
                <a:cxnLst/>
                <a:rect l="l" t="t" r="r" b="b"/>
                <a:pathLst>
                  <a:path w="5790" h="11346" extrusionOk="0">
                    <a:moveTo>
                      <a:pt x="290" y="0"/>
                    </a:moveTo>
                    <a:lnTo>
                      <a:pt x="1" y="11114"/>
                    </a:lnTo>
                    <a:cubicBezTo>
                      <a:pt x="1" y="11230"/>
                      <a:pt x="117" y="11346"/>
                      <a:pt x="232" y="11346"/>
                    </a:cubicBezTo>
                    <a:lnTo>
                      <a:pt x="5587" y="11346"/>
                    </a:lnTo>
                    <a:cubicBezTo>
                      <a:pt x="5703" y="11346"/>
                      <a:pt x="5789" y="11230"/>
                      <a:pt x="5789" y="11114"/>
                    </a:cubicBezTo>
                    <a:lnTo>
                      <a:pt x="5500"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0"/>
              <p:cNvSpPr/>
              <p:nvPr/>
            </p:nvSpPr>
            <p:spPr>
              <a:xfrm>
                <a:off x="-4653000" y="5473250"/>
                <a:ext cx="26800" cy="283650"/>
              </a:xfrm>
              <a:custGeom>
                <a:avLst/>
                <a:gdLst/>
                <a:ahLst/>
                <a:cxnLst/>
                <a:rect l="l" t="t" r="r" b="b"/>
                <a:pathLst>
                  <a:path w="1072" h="11346" extrusionOk="0">
                    <a:moveTo>
                      <a:pt x="1" y="0"/>
                    </a:moveTo>
                    <a:lnTo>
                      <a:pt x="290" y="11114"/>
                    </a:lnTo>
                    <a:cubicBezTo>
                      <a:pt x="290" y="11230"/>
                      <a:pt x="203" y="11346"/>
                      <a:pt x="88" y="11346"/>
                    </a:cubicBezTo>
                    <a:lnTo>
                      <a:pt x="840" y="11346"/>
                    </a:lnTo>
                    <a:cubicBezTo>
                      <a:pt x="956" y="11346"/>
                      <a:pt x="1072" y="11230"/>
                      <a:pt x="1072" y="11114"/>
                    </a:cubicBezTo>
                    <a:lnTo>
                      <a:pt x="782"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822300" y="5349500"/>
                <a:ext cx="237350" cy="184550"/>
              </a:xfrm>
              <a:custGeom>
                <a:avLst/>
                <a:gdLst/>
                <a:ahLst/>
                <a:cxnLst/>
                <a:rect l="l" t="t" r="r" b="b"/>
                <a:pathLst>
                  <a:path w="9494" h="7382" extrusionOk="0">
                    <a:moveTo>
                      <a:pt x="0" y="1"/>
                    </a:moveTo>
                    <a:lnTo>
                      <a:pt x="0" y="4748"/>
                    </a:lnTo>
                    <a:cubicBezTo>
                      <a:pt x="0" y="6195"/>
                      <a:pt x="1158" y="7381"/>
                      <a:pt x="2634" y="7381"/>
                    </a:cubicBezTo>
                    <a:lnTo>
                      <a:pt x="6860" y="7381"/>
                    </a:lnTo>
                    <a:cubicBezTo>
                      <a:pt x="8336" y="7381"/>
                      <a:pt x="9493" y="6195"/>
                      <a:pt x="9493" y="4748"/>
                    </a:cubicBezTo>
                    <a:lnTo>
                      <a:pt x="9493"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0"/>
              <p:cNvSpPr/>
              <p:nvPr/>
            </p:nvSpPr>
            <p:spPr>
              <a:xfrm>
                <a:off x="-4822300"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0"/>
              <p:cNvSpPr/>
              <p:nvPr/>
            </p:nvSpPr>
            <p:spPr>
              <a:xfrm>
                <a:off x="-4762975"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703650" y="5303200"/>
                <a:ext cx="44175" cy="99875"/>
              </a:xfrm>
              <a:custGeom>
                <a:avLst/>
                <a:gdLst/>
                <a:ahLst/>
                <a:cxnLst/>
                <a:rect l="l" t="t" r="r" b="b"/>
                <a:pathLst>
                  <a:path w="1767" h="3995" extrusionOk="0">
                    <a:moveTo>
                      <a:pt x="580" y="174"/>
                    </a:moveTo>
                    <a:cubicBezTo>
                      <a:pt x="261" y="174"/>
                      <a:pt x="1" y="435"/>
                      <a:pt x="1" y="753"/>
                    </a:cubicBezTo>
                    <a:lnTo>
                      <a:pt x="1" y="3937"/>
                    </a:lnTo>
                    <a:lnTo>
                      <a:pt x="1" y="3995"/>
                    </a:lnTo>
                    <a:lnTo>
                      <a:pt x="1187" y="3995"/>
                    </a:lnTo>
                    <a:cubicBezTo>
                      <a:pt x="1506" y="3995"/>
                      <a:pt x="1766" y="3734"/>
                      <a:pt x="1766" y="3416"/>
                    </a:cubicBezTo>
                    <a:cubicBezTo>
                      <a:pt x="1766" y="1"/>
                      <a:pt x="1766" y="232"/>
                      <a:pt x="1766" y="174"/>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0"/>
              <p:cNvSpPr/>
              <p:nvPr/>
            </p:nvSpPr>
            <p:spPr>
              <a:xfrm>
                <a:off x="-4644300" y="5302475"/>
                <a:ext cx="44150" cy="106400"/>
              </a:xfrm>
              <a:custGeom>
                <a:avLst/>
                <a:gdLst/>
                <a:ahLst/>
                <a:cxnLst/>
                <a:rect l="l" t="t" r="r" b="b"/>
                <a:pathLst>
                  <a:path w="1766" h="4256" extrusionOk="0">
                    <a:moveTo>
                      <a:pt x="608" y="203"/>
                    </a:moveTo>
                    <a:cubicBezTo>
                      <a:pt x="260" y="203"/>
                      <a:pt x="0" y="464"/>
                      <a:pt x="0" y="782"/>
                    </a:cubicBezTo>
                    <a:cubicBezTo>
                      <a:pt x="0" y="4255"/>
                      <a:pt x="0" y="3937"/>
                      <a:pt x="0" y="4024"/>
                    </a:cubicBez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0"/>
              <p:cNvSpPr/>
              <p:nvPr/>
            </p:nvSpPr>
            <p:spPr>
              <a:xfrm>
                <a:off x="-4644300" y="5302475"/>
                <a:ext cx="59350" cy="113625"/>
              </a:xfrm>
              <a:custGeom>
                <a:avLst/>
                <a:gdLst/>
                <a:ahLst/>
                <a:cxnLst/>
                <a:rect l="l" t="t" r="r" b="b"/>
                <a:pathLst>
                  <a:path w="2374" h="4545" extrusionOk="0">
                    <a:moveTo>
                      <a:pt x="1621" y="203"/>
                    </a:moveTo>
                    <a:cubicBezTo>
                      <a:pt x="1621" y="261"/>
                      <a:pt x="1621" y="1"/>
                      <a:pt x="1621" y="3445"/>
                    </a:cubicBezTo>
                    <a:cubicBezTo>
                      <a:pt x="1621" y="3763"/>
                      <a:pt x="1360" y="4024"/>
                      <a:pt x="1042" y="4024"/>
                    </a:cubicBezTo>
                    <a:lnTo>
                      <a:pt x="0" y="4024"/>
                    </a:lnTo>
                    <a:cubicBezTo>
                      <a:pt x="58" y="4313"/>
                      <a:pt x="289" y="4545"/>
                      <a:pt x="608" y="4545"/>
                    </a:cubicBezTo>
                    <a:lnTo>
                      <a:pt x="1794" y="4545"/>
                    </a:lnTo>
                    <a:cubicBezTo>
                      <a:pt x="2113" y="4545"/>
                      <a:pt x="2373" y="4284"/>
                      <a:pt x="2373" y="3966"/>
                    </a:cubicBezTo>
                    <a:lnTo>
                      <a:pt x="2373" y="782"/>
                    </a:lnTo>
                    <a:cubicBezTo>
                      <a:pt x="2373" y="464"/>
                      <a:pt x="2113" y="203"/>
                      <a:pt x="1794" y="203"/>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822300" y="5302475"/>
                <a:ext cx="59350" cy="113625"/>
              </a:xfrm>
              <a:custGeom>
                <a:avLst/>
                <a:gdLst/>
                <a:ahLst/>
                <a:cxnLst/>
                <a:rect l="l" t="t" r="r" b="b"/>
                <a:pathLst>
                  <a:path w="2374" h="4545" extrusionOk="0">
                    <a:moveTo>
                      <a:pt x="1592" y="203"/>
                    </a:moveTo>
                    <a:cubicBezTo>
                      <a:pt x="1621" y="261"/>
                      <a:pt x="1621" y="1"/>
                      <a:pt x="1621" y="3445"/>
                    </a:cubicBezTo>
                    <a:cubicBezTo>
                      <a:pt x="1621" y="3763"/>
                      <a:pt x="1360" y="4024"/>
                      <a:pt x="1013" y="4024"/>
                    </a:cubicBezTo>
                    <a:lnTo>
                      <a:pt x="0" y="4024"/>
                    </a:lnTo>
                    <a:cubicBezTo>
                      <a:pt x="29" y="4313"/>
                      <a:pt x="290" y="4545"/>
                      <a:pt x="579" y="4545"/>
                    </a:cubicBezTo>
                    <a:lnTo>
                      <a:pt x="1795" y="4545"/>
                    </a:lnTo>
                    <a:cubicBezTo>
                      <a:pt x="2113" y="4545"/>
                      <a:pt x="2373" y="4284"/>
                      <a:pt x="2373" y="3966"/>
                    </a:cubicBezTo>
                    <a:lnTo>
                      <a:pt x="2373" y="782"/>
                    </a:lnTo>
                    <a:cubicBezTo>
                      <a:pt x="2373"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0"/>
              <p:cNvSpPr/>
              <p:nvPr/>
            </p:nvSpPr>
            <p:spPr>
              <a:xfrm>
                <a:off x="-4762975" y="5302475"/>
                <a:ext cx="59350" cy="113625"/>
              </a:xfrm>
              <a:custGeom>
                <a:avLst/>
                <a:gdLst/>
                <a:ahLst/>
                <a:cxnLst/>
                <a:rect l="l" t="t" r="r" b="b"/>
                <a:pathLst>
                  <a:path w="2374" h="4545" extrusionOk="0">
                    <a:moveTo>
                      <a:pt x="1621" y="203"/>
                    </a:moveTo>
                    <a:cubicBezTo>
                      <a:pt x="1621" y="261"/>
                      <a:pt x="1621" y="1"/>
                      <a:pt x="1621" y="3445"/>
                    </a:cubicBezTo>
                    <a:cubicBezTo>
                      <a:pt x="1621" y="3763"/>
                      <a:pt x="1361" y="4024"/>
                      <a:pt x="1013" y="4024"/>
                    </a:cubicBezTo>
                    <a:lnTo>
                      <a:pt x="0" y="4024"/>
                    </a:lnTo>
                    <a:cubicBezTo>
                      <a:pt x="29" y="4313"/>
                      <a:pt x="290" y="4545"/>
                      <a:pt x="579" y="4545"/>
                    </a:cubicBezTo>
                    <a:lnTo>
                      <a:pt x="1795" y="4545"/>
                    </a:lnTo>
                    <a:cubicBezTo>
                      <a:pt x="2113" y="4545"/>
                      <a:pt x="2374" y="4284"/>
                      <a:pt x="2374" y="3966"/>
                    </a:cubicBezTo>
                    <a:lnTo>
                      <a:pt x="2374" y="782"/>
                    </a:lnTo>
                    <a:cubicBezTo>
                      <a:pt x="2374"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0"/>
              <p:cNvSpPr/>
              <p:nvPr/>
            </p:nvSpPr>
            <p:spPr>
              <a:xfrm>
                <a:off x="-4703650" y="5365425"/>
                <a:ext cx="59350" cy="50675"/>
              </a:xfrm>
              <a:custGeom>
                <a:avLst/>
                <a:gdLst/>
                <a:ahLst/>
                <a:cxnLst/>
                <a:rect l="l" t="t" r="r" b="b"/>
                <a:pathLst>
                  <a:path w="2374" h="2027" extrusionOk="0">
                    <a:moveTo>
                      <a:pt x="1621" y="1"/>
                    </a:moveTo>
                    <a:lnTo>
                      <a:pt x="1621" y="927"/>
                    </a:lnTo>
                    <a:cubicBezTo>
                      <a:pt x="1621" y="1245"/>
                      <a:pt x="1361" y="1535"/>
                      <a:pt x="1043" y="1535"/>
                    </a:cubicBezTo>
                    <a:lnTo>
                      <a:pt x="1" y="1535"/>
                    </a:lnTo>
                    <a:cubicBezTo>
                      <a:pt x="59" y="1824"/>
                      <a:pt x="290" y="2027"/>
                      <a:pt x="580" y="2027"/>
                    </a:cubicBezTo>
                    <a:lnTo>
                      <a:pt x="1795" y="2027"/>
                    </a:lnTo>
                    <a:cubicBezTo>
                      <a:pt x="2114" y="2027"/>
                      <a:pt x="2374" y="1766"/>
                      <a:pt x="2374" y="1448"/>
                    </a:cubicBezTo>
                    <a:lnTo>
                      <a:pt x="2374"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663125" y="5304650"/>
                <a:ext cx="18825" cy="60800"/>
              </a:xfrm>
              <a:custGeom>
                <a:avLst/>
                <a:gdLst/>
                <a:ahLst/>
                <a:cxnLst/>
                <a:rect l="l" t="t" r="r" b="b"/>
                <a:pathLst>
                  <a:path w="753" h="2432" extrusionOk="0">
                    <a:moveTo>
                      <a:pt x="0" y="116"/>
                    </a:moveTo>
                    <a:cubicBezTo>
                      <a:pt x="0" y="174"/>
                      <a:pt x="0" y="1"/>
                      <a:pt x="0" y="2432"/>
                    </a:cubicBezTo>
                    <a:lnTo>
                      <a:pt x="753" y="2432"/>
                    </a:lnTo>
                    <a:lnTo>
                      <a:pt x="753" y="695"/>
                    </a:lnTo>
                    <a:cubicBezTo>
                      <a:pt x="753" y="377"/>
                      <a:pt x="493" y="116"/>
                      <a:pt x="174" y="116"/>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0"/>
              <p:cNvSpPr/>
              <p:nvPr/>
            </p:nvSpPr>
            <p:spPr>
              <a:xfrm>
                <a:off x="-4703650" y="5379175"/>
                <a:ext cx="118700" cy="128825"/>
              </a:xfrm>
              <a:custGeom>
                <a:avLst/>
                <a:gdLst/>
                <a:ahLst/>
                <a:cxnLst/>
                <a:rect l="l" t="t" r="r" b="b"/>
                <a:pathLst>
                  <a:path w="4748" h="5153" extrusionOk="0">
                    <a:moveTo>
                      <a:pt x="290" y="1"/>
                    </a:moveTo>
                    <a:cubicBezTo>
                      <a:pt x="145" y="1"/>
                      <a:pt x="1" y="145"/>
                      <a:pt x="1" y="290"/>
                    </a:cubicBezTo>
                    <a:cubicBezTo>
                      <a:pt x="1" y="1448"/>
                      <a:pt x="927" y="2374"/>
                      <a:pt x="2085" y="2374"/>
                    </a:cubicBezTo>
                    <a:lnTo>
                      <a:pt x="2374" y="2374"/>
                    </a:lnTo>
                    <a:cubicBezTo>
                      <a:pt x="1564" y="3097"/>
                      <a:pt x="1101" y="4082"/>
                      <a:pt x="1101" y="5152"/>
                    </a:cubicBezTo>
                    <a:lnTo>
                      <a:pt x="4747" y="3561"/>
                    </a:lnTo>
                    <a:lnTo>
                      <a:pt x="4747" y="1014"/>
                    </a:lnTo>
                    <a:cubicBezTo>
                      <a:pt x="4747" y="464"/>
                      <a:pt x="4313" y="1"/>
                      <a:pt x="3763"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0"/>
              <p:cNvSpPr/>
              <p:nvPr/>
            </p:nvSpPr>
            <p:spPr>
              <a:xfrm>
                <a:off x="-4710875" y="5372675"/>
                <a:ext cx="126650" cy="142550"/>
              </a:xfrm>
              <a:custGeom>
                <a:avLst/>
                <a:gdLst/>
                <a:ahLst/>
                <a:cxnLst/>
                <a:rect l="l" t="t" r="r" b="b"/>
                <a:pathLst>
                  <a:path w="5066" h="5702" extrusionOk="0">
                    <a:moveTo>
                      <a:pt x="579" y="0"/>
                    </a:moveTo>
                    <a:cubicBezTo>
                      <a:pt x="261" y="0"/>
                      <a:pt x="0" y="261"/>
                      <a:pt x="0" y="579"/>
                    </a:cubicBezTo>
                    <a:cubicBezTo>
                      <a:pt x="0" y="1766"/>
                      <a:pt x="869" y="2750"/>
                      <a:pt x="2026" y="2894"/>
                    </a:cubicBezTo>
                    <a:cubicBezTo>
                      <a:pt x="1447" y="3618"/>
                      <a:pt x="1129" y="4486"/>
                      <a:pt x="1129" y="5412"/>
                    </a:cubicBezTo>
                    <a:cubicBezTo>
                      <a:pt x="1129" y="5586"/>
                      <a:pt x="1245" y="5702"/>
                      <a:pt x="1390" y="5702"/>
                    </a:cubicBezTo>
                    <a:cubicBezTo>
                      <a:pt x="1563" y="5702"/>
                      <a:pt x="1679" y="5586"/>
                      <a:pt x="1679" y="5412"/>
                    </a:cubicBezTo>
                    <a:cubicBezTo>
                      <a:pt x="1679" y="4428"/>
                      <a:pt x="2113" y="3502"/>
                      <a:pt x="2837" y="2865"/>
                    </a:cubicBezTo>
                    <a:cubicBezTo>
                      <a:pt x="2952" y="2779"/>
                      <a:pt x="2981" y="2663"/>
                      <a:pt x="2923" y="2547"/>
                    </a:cubicBezTo>
                    <a:cubicBezTo>
                      <a:pt x="2895" y="2431"/>
                      <a:pt x="2779" y="2373"/>
                      <a:pt x="2663" y="2373"/>
                    </a:cubicBezTo>
                    <a:lnTo>
                      <a:pt x="2374" y="2373"/>
                    </a:lnTo>
                    <a:cubicBezTo>
                      <a:pt x="1390" y="2373"/>
                      <a:pt x="579" y="1563"/>
                      <a:pt x="579" y="579"/>
                    </a:cubicBezTo>
                    <a:cubicBezTo>
                      <a:pt x="579" y="550"/>
                      <a:pt x="579" y="550"/>
                      <a:pt x="579" y="550"/>
                    </a:cubicBezTo>
                    <a:lnTo>
                      <a:pt x="4052" y="550"/>
                    </a:lnTo>
                    <a:cubicBezTo>
                      <a:pt x="4429" y="550"/>
                      <a:pt x="4747" y="868"/>
                      <a:pt x="4747" y="1274"/>
                    </a:cubicBezTo>
                    <a:lnTo>
                      <a:pt x="4747" y="3821"/>
                    </a:lnTo>
                    <a:cubicBezTo>
                      <a:pt x="4747" y="3965"/>
                      <a:pt x="4892" y="4110"/>
                      <a:pt x="5036" y="4110"/>
                    </a:cubicBezTo>
                    <a:cubicBezTo>
                      <a:pt x="5065" y="3907"/>
                      <a:pt x="5036" y="4110"/>
                      <a:pt x="5036" y="463"/>
                    </a:cubicBezTo>
                    <a:cubicBezTo>
                      <a:pt x="4805" y="174"/>
                      <a:pt x="4457" y="0"/>
                      <a:pt x="4052"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0"/>
              <p:cNvSpPr/>
              <p:nvPr/>
            </p:nvSpPr>
            <p:spPr>
              <a:xfrm>
                <a:off x="-4650825" y="5379900"/>
                <a:ext cx="65875" cy="154150"/>
              </a:xfrm>
              <a:custGeom>
                <a:avLst/>
                <a:gdLst/>
                <a:ahLst/>
                <a:cxnLst/>
                <a:rect l="l" t="t" r="r" b="b"/>
                <a:pathLst>
                  <a:path w="2635" h="6166" extrusionOk="0">
                    <a:moveTo>
                      <a:pt x="2113" y="1"/>
                    </a:moveTo>
                    <a:lnTo>
                      <a:pt x="2113" y="3532"/>
                    </a:lnTo>
                    <a:cubicBezTo>
                      <a:pt x="2113" y="4805"/>
                      <a:pt x="1187" y="5876"/>
                      <a:pt x="1" y="6107"/>
                    </a:cubicBezTo>
                    <a:lnTo>
                      <a:pt x="1" y="6165"/>
                    </a:lnTo>
                    <a:cubicBezTo>
                      <a:pt x="1477" y="6165"/>
                      <a:pt x="2634" y="4979"/>
                      <a:pt x="2634" y="3532"/>
                    </a:cubicBezTo>
                    <a:lnTo>
                      <a:pt x="2634" y="348"/>
                    </a:lnTo>
                    <a:cubicBezTo>
                      <a:pt x="2519" y="174"/>
                      <a:pt x="2316" y="58"/>
                      <a:pt x="2113"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0"/>
              <p:cNvSpPr/>
              <p:nvPr/>
            </p:nvSpPr>
            <p:spPr>
              <a:xfrm>
                <a:off x="-4749225" y="5560075"/>
                <a:ext cx="91200" cy="147625"/>
              </a:xfrm>
              <a:custGeom>
                <a:avLst/>
                <a:gdLst/>
                <a:ahLst/>
                <a:cxnLst/>
                <a:rect l="l" t="t" r="r" b="b"/>
                <a:pathLst>
                  <a:path w="3648" h="5905" extrusionOk="0">
                    <a:moveTo>
                      <a:pt x="1824" y="984"/>
                    </a:moveTo>
                    <a:cubicBezTo>
                      <a:pt x="2316" y="984"/>
                      <a:pt x="2721" y="1389"/>
                      <a:pt x="2721" y="1882"/>
                    </a:cubicBezTo>
                    <a:cubicBezTo>
                      <a:pt x="2721" y="2345"/>
                      <a:pt x="2316" y="2750"/>
                      <a:pt x="1824" y="2750"/>
                    </a:cubicBezTo>
                    <a:cubicBezTo>
                      <a:pt x="1332" y="2750"/>
                      <a:pt x="955" y="2345"/>
                      <a:pt x="955" y="1882"/>
                    </a:cubicBezTo>
                    <a:cubicBezTo>
                      <a:pt x="955" y="1389"/>
                      <a:pt x="1332" y="984"/>
                      <a:pt x="1824" y="984"/>
                    </a:cubicBezTo>
                    <a:close/>
                    <a:moveTo>
                      <a:pt x="1824" y="0"/>
                    </a:moveTo>
                    <a:cubicBezTo>
                      <a:pt x="811" y="0"/>
                      <a:pt x="0" y="840"/>
                      <a:pt x="0" y="1882"/>
                    </a:cubicBezTo>
                    <a:cubicBezTo>
                      <a:pt x="0" y="2750"/>
                      <a:pt x="579" y="3473"/>
                      <a:pt x="1361" y="3676"/>
                    </a:cubicBezTo>
                    <a:lnTo>
                      <a:pt x="1361" y="4284"/>
                    </a:lnTo>
                    <a:lnTo>
                      <a:pt x="1158" y="4284"/>
                    </a:lnTo>
                    <a:cubicBezTo>
                      <a:pt x="898" y="4284"/>
                      <a:pt x="666" y="4486"/>
                      <a:pt x="666" y="4747"/>
                    </a:cubicBezTo>
                    <a:cubicBezTo>
                      <a:pt x="666" y="5007"/>
                      <a:pt x="898" y="5210"/>
                      <a:pt x="1158" y="5210"/>
                    </a:cubicBezTo>
                    <a:lnTo>
                      <a:pt x="1361" y="5210"/>
                    </a:lnTo>
                    <a:lnTo>
                      <a:pt x="1361" y="5441"/>
                    </a:lnTo>
                    <a:cubicBezTo>
                      <a:pt x="1361" y="5702"/>
                      <a:pt x="1563" y="5905"/>
                      <a:pt x="1824" y="5905"/>
                    </a:cubicBezTo>
                    <a:cubicBezTo>
                      <a:pt x="2084" y="5905"/>
                      <a:pt x="2287" y="5702"/>
                      <a:pt x="2287" y="5441"/>
                    </a:cubicBezTo>
                    <a:lnTo>
                      <a:pt x="2287" y="5210"/>
                    </a:lnTo>
                    <a:lnTo>
                      <a:pt x="2518" y="5210"/>
                    </a:lnTo>
                    <a:cubicBezTo>
                      <a:pt x="2750" y="5210"/>
                      <a:pt x="2981" y="5007"/>
                      <a:pt x="2981" y="4747"/>
                    </a:cubicBezTo>
                    <a:cubicBezTo>
                      <a:pt x="2981" y="4486"/>
                      <a:pt x="2750" y="4284"/>
                      <a:pt x="2518" y="4284"/>
                    </a:cubicBezTo>
                    <a:lnTo>
                      <a:pt x="2287" y="4284"/>
                    </a:lnTo>
                    <a:lnTo>
                      <a:pt x="2287" y="3676"/>
                    </a:lnTo>
                    <a:cubicBezTo>
                      <a:pt x="3068" y="3473"/>
                      <a:pt x="3647" y="2750"/>
                      <a:pt x="3647" y="1882"/>
                    </a:cubicBezTo>
                    <a:cubicBezTo>
                      <a:pt x="3647" y="840"/>
                      <a:pt x="2837" y="0"/>
                      <a:pt x="1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0"/>
              <p:cNvSpPr/>
              <p:nvPr/>
            </p:nvSpPr>
            <p:spPr>
              <a:xfrm>
                <a:off x="-4519125" y="5515200"/>
                <a:ext cx="123750" cy="241700"/>
              </a:xfrm>
              <a:custGeom>
                <a:avLst/>
                <a:gdLst/>
                <a:ahLst/>
                <a:cxnLst/>
                <a:rect l="l" t="t" r="r" b="b"/>
                <a:pathLst>
                  <a:path w="4950" h="9668" extrusionOk="0">
                    <a:moveTo>
                      <a:pt x="261" y="1"/>
                    </a:moveTo>
                    <a:lnTo>
                      <a:pt x="0" y="9465"/>
                    </a:lnTo>
                    <a:cubicBezTo>
                      <a:pt x="0" y="9581"/>
                      <a:pt x="87" y="9668"/>
                      <a:pt x="203" y="9668"/>
                    </a:cubicBezTo>
                    <a:lnTo>
                      <a:pt x="4747" y="9668"/>
                    </a:lnTo>
                    <a:cubicBezTo>
                      <a:pt x="4862" y="9668"/>
                      <a:pt x="4949" y="9581"/>
                      <a:pt x="4949" y="9465"/>
                    </a:cubicBezTo>
                    <a:lnTo>
                      <a:pt x="4689"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0"/>
              <p:cNvSpPr/>
              <p:nvPr/>
            </p:nvSpPr>
            <p:spPr>
              <a:xfrm>
                <a:off x="-4409875" y="5515200"/>
                <a:ext cx="22450" cy="241700"/>
              </a:xfrm>
              <a:custGeom>
                <a:avLst/>
                <a:gdLst/>
                <a:ahLst/>
                <a:cxnLst/>
                <a:rect l="l" t="t" r="r" b="b"/>
                <a:pathLst>
                  <a:path w="898" h="9668" extrusionOk="0">
                    <a:moveTo>
                      <a:pt x="0" y="1"/>
                    </a:moveTo>
                    <a:lnTo>
                      <a:pt x="261" y="9465"/>
                    </a:lnTo>
                    <a:cubicBezTo>
                      <a:pt x="261" y="9581"/>
                      <a:pt x="174" y="9668"/>
                      <a:pt x="58" y="9668"/>
                    </a:cubicBezTo>
                    <a:lnTo>
                      <a:pt x="724" y="9668"/>
                    </a:lnTo>
                    <a:cubicBezTo>
                      <a:pt x="811" y="9668"/>
                      <a:pt x="898" y="9581"/>
                      <a:pt x="898" y="9465"/>
                    </a:cubicBezTo>
                    <a:lnTo>
                      <a:pt x="637"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0"/>
              <p:cNvSpPr/>
              <p:nvPr/>
            </p:nvSpPr>
            <p:spPr>
              <a:xfrm>
                <a:off x="-4554600" y="5409575"/>
                <a:ext cx="202625" cy="157025"/>
              </a:xfrm>
              <a:custGeom>
                <a:avLst/>
                <a:gdLst/>
                <a:ahLst/>
                <a:cxnLst/>
                <a:rect l="l" t="t" r="r" b="b"/>
                <a:pathLst>
                  <a:path w="8105" h="6281" extrusionOk="0">
                    <a:moveTo>
                      <a:pt x="1" y="0"/>
                    </a:moveTo>
                    <a:lnTo>
                      <a:pt x="1" y="4052"/>
                    </a:lnTo>
                    <a:cubicBezTo>
                      <a:pt x="1" y="5297"/>
                      <a:pt x="1014" y="6281"/>
                      <a:pt x="2258" y="6281"/>
                    </a:cubicBezTo>
                    <a:lnTo>
                      <a:pt x="5876" y="6281"/>
                    </a:lnTo>
                    <a:cubicBezTo>
                      <a:pt x="7092" y="6281"/>
                      <a:pt x="8105" y="5297"/>
                      <a:pt x="8105" y="4052"/>
                    </a:cubicBezTo>
                    <a:lnTo>
                      <a:pt x="8105"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0"/>
              <p:cNvSpPr/>
              <p:nvPr/>
            </p:nvSpPr>
            <p:spPr>
              <a:xfrm>
                <a:off x="-455460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0"/>
              <p:cNvSpPr/>
              <p:nvPr/>
            </p:nvSpPr>
            <p:spPr>
              <a:xfrm>
                <a:off x="-450395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0"/>
              <p:cNvSpPr/>
              <p:nvPr/>
            </p:nvSpPr>
            <p:spPr>
              <a:xfrm>
                <a:off x="-4453300" y="5370500"/>
                <a:ext cx="37650" cy="84675"/>
              </a:xfrm>
              <a:custGeom>
                <a:avLst/>
                <a:gdLst/>
                <a:ahLst/>
                <a:cxnLst/>
                <a:rect l="l" t="t" r="r" b="b"/>
                <a:pathLst>
                  <a:path w="1506" h="3387" extrusionOk="0">
                    <a:moveTo>
                      <a:pt x="493" y="116"/>
                    </a:moveTo>
                    <a:cubicBezTo>
                      <a:pt x="232" y="116"/>
                      <a:pt x="1" y="348"/>
                      <a:pt x="1" y="637"/>
                    </a:cubicBezTo>
                    <a:lnTo>
                      <a:pt x="1" y="3329"/>
                    </a:lnTo>
                    <a:lnTo>
                      <a:pt x="1" y="3387"/>
                    </a:lnTo>
                    <a:lnTo>
                      <a:pt x="1014" y="3387"/>
                    </a:lnTo>
                    <a:cubicBezTo>
                      <a:pt x="1274" y="3387"/>
                      <a:pt x="1506" y="3184"/>
                      <a:pt x="1506" y="2895"/>
                    </a:cubicBezTo>
                    <a:cubicBezTo>
                      <a:pt x="1506" y="0"/>
                      <a:pt x="1506" y="174"/>
                      <a:pt x="1506" y="116"/>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0"/>
              <p:cNvSpPr/>
              <p:nvPr/>
            </p:nvSpPr>
            <p:spPr>
              <a:xfrm>
                <a:off x="-4402650" y="5369775"/>
                <a:ext cx="37650" cy="90475"/>
              </a:xfrm>
              <a:custGeom>
                <a:avLst/>
                <a:gdLst/>
                <a:ahLst/>
                <a:cxnLst/>
                <a:rect l="l" t="t" r="r" b="b"/>
                <a:pathLst>
                  <a:path w="1506" h="3619" extrusionOk="0">
                    <a:moveTo>
                      <a:pt x="493" y="145"/>
                    </a:moveTo>
                    <a:cubicBezTo>
                      <a:pt x="232" y="145"/>
                      <a:pt x="1" y="377"/>
                      <a:pt x="1" y="666"/>
                    </a:cubicBezTo>
                    <a:cubicBezTo>
                      <a:pt x="1" y="3618"/>
                      <a:pt x="1" y="3329"/>
                      <a:pt x="1" y="3416"/>
                    </a:cubicBez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0"/>
              <p:cNvSpPr/>
              <p:nvPr/>
            </p:nvSpPr>
            <p:spPr>
              <a:xfrm>
                <a:off x="-44026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0"/>
              <p:cNvSpPr/>
              <p:nvPr/>
            </p:nvSpPr>
            <p:spPr>
              <a:xfrm>
                <a:off x="-455460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0"/>
              <p:cNvSpPr/>
              <p:nvPr/>
            </p:nvSpPr>
            <p:spPr>
              <a:xfrm>
                <a:off x="-45039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0"/>
              <p:cNvSpPr/>
              <p:nvPr/>
            </p:nvSpPr>
            <p:spPr>
              <a:xfrm>
                <a:off x="-4453300" y="5422600"/>
                <a:ext cx="50675" cy="43425"/>
              </a:xfrm>
              <a:custGeom>
                <a:avLst/>
                <a:gdLst/>
                <a:ahLst/>
                <a:cxnLst/>
                <a:rect l="l" t="t" r="r" b="b"/>
                <a:pathLst>
                  <a:path w="2027" h="1737" extrusionOk="0">
                    <a:moveTo>
                      <a:pt x="1390" y="0"/>
                    </a:moveTo>
                    <a:lnTo>
                      <a:pt x="1390" y="811"/>
                    </a:lnTo>
                    <a:cubicBezTo>
                      <a:pt x="1390" y="1100"/>
                      <a:pt x="1159" y="1303"/>
                      <a:pt x="869" y="1303"/>
                    </a:cubicBezTo>
                    <a:lnTo>
                      <a:pt x="1" y="1303"/>
                    </a:lnTo>
                    <a:cubicBezTo>
                      <a:pt x="30" y="1563"/>
                      <a:pt x="261" y="1737"/>
                      <a:pt x="493" y="1737"/>
                    </a:cubicBezTo>
                    <a:lnTo>
                      <a:pt x="1535" y="1737"/>
                    </a:lnTo>
                    <a:cubicBezTo>
                      <a:pt x="1795" y="1737"/>
                      <a:pt x="2027" y="1534"/>
                      <a:pt x="2027" y="1245"/>
                    </a:cubicBezTo>
                    <a:lnTo>
                      <a:pt x="2027"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0"/>
              <p:cNvSpPr/>
              <p:nvPr/>
            </p:nvSpPr>
            <p:spPr>
              <a:xfrm>
                <a:off x="-4418550" y="5371225"/>
                <a:ext cx="15925" cy="51400"/>
              </a:xfrm>
              <a:custGeom>
                <a:avLst/>
                <a:gdLst/>
                <a:ahLst/>
                <a:cxnLst/>
                <a:rect l="l" t="t" r="r" b="b"/>
                <a:pathLst>
                  <a:path w="637" h="2056" extrusionOk="0">
                    <a:moveTo>
                      <a:pt x="0" y="87"/>
                    </a:moveTo>
                    <a:cubicBezTo>
                      <a:pt x="0" y="145"/>
                      <a:pt x="0" y="0"/>
                      <a:pt x="0" y="2055"/>
                    </a:cubicBezTo>
                    <a:lnTo>
                      <a:pt x="637" y="2055"/>
                    </a:lnTo>
                    <a:lnTo>
                      <a:pt x="637" y="608"/>
                    </a:lnTo>
                    <a:cubicBezTo>
                      <a:pt x="637" y="319"/>
                      <a:pt x="405" y="87"/>
                      <a:pt x="145" y="87"/>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0"/>
              <p:cNvSpPr/>
              <p:nvPr/>
            </p:nvSpPr>
            <p:spPr>
              <a:xfrm>
                <a:off x="-4453300" y="5434900"/>
                <a:ext cx="101325" cy="110000"/>
              </a:xfrm>
              <a:custGeom>
                <a:avLst/>
                <a:gdLst/>
                <a:ahLst/>
                <a:cxnLst/>
                <a:rect l="l" t="t" r="r" b="b"/>
                <a:pathLst>
                  <a:path w="4053" h="4400" extrusionOk="0">
                    <a:moveTo>
                      <a:pt x="261" y="0"/>
                    </a:moveTo>
                    <a:cubicBezTo>
                      <a:pt x="117" y="0"/>
                      <a:pt x="1" y="116"/>
                      <a:pt x="1" y="261"/>
                    </a:cubicBezTo>
                    <a:cubicBezTo>
                      <a:pt x="1" y="1245"/>
                      <a:pt x="811" y="2026"/>
                      <a:pt x="1766" y="2026"/>
                    </a:cubicBezTo>
                    <a:lnTo>
                      <a:pt x="2027" y="2026"/>
                    </a:lnTo>
                    <a:cubicBezTo>
                      <a:pt x="1361" y="2634"/>
                      <a:pt x="956" y="3502"/>
                      <a:pt x="956" y="4399"/>
                    </a:cubicBezTo>
                    <a:lnTo>
                      <a:pt x="4053" y="3039"/>
                    </a:lnTo>
                    <a:lnTo>
                      <a:pt x="4053" y="868"/>
                    </a:lnTo>
                    <a:cubicBezTo>
                      <a:pt x="4053" y="405"/>
                      <a:pt x="3677" y="0"/>
                      <a:pt x="3213"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0"/>
              <p:cNvSpPr/>
              <p:nvPr/>
            </p:nvSpPr>
            <p:spPr>
              <a:xfrm>
                <a:off x="-4459075" y="5429100"/>
                <a:ext cx="107100" cy="121575"/>
              </a:xfrm>
              <a:custGeom>
                <a:avLst/>
                <a:gdLst/>
                <a:ahLst/>
                <a:cxnLst/>
                <a:rect l="l" t="t" r="r" b="b"/>
                <a:pathLst>
                  <a:path w="4284" h="4863" extrusionOk="0">
                    <a:moveTo>
                      <a:pt x="492" y="1"/>
                    </a:moveTo>
                    <a:cubicBezTo>
                      <a:pt x="203" y="1"/>
                      <a:pt x="0" y="232"/>
                      <a:pt x="0" y="493"/>
                    </a:cubicBezTo>
                    <a:cubicBezTo>
                      <a:pt x="0" y="1506"/>
                      <a:pt x="724" y="2345"/>
                      <a:pt x="1708" y="2490"/>
                    </a:cubicBezTo>
                    <a:cubicBezTo>
                      <a:pt x="1216" y="3097"/>
                      <a:pt x="926" y="3850"/>
                      <a:pt x="926" y="4631"/>
                    </a:cubicBezTo>
                    <a:cubicBezTo>
                      <a:pt x="926" y="4776"/>
                      <a:pt x="1042" y="4863"/>
                      <a:pt x="1187" y="4863"/>
                    </a:cubicBezTo>
                    <a:cubicBezTo>
                      <a:pt x="1303" y="4863"/>
                      <a:pt x="1418" y="4776"/>
                      <a:pt x="1418" y="4631"/>
                    </a:cubicBezTo>
                    <a:cubicBezTo>
                      <a:pt x="1418" y="3792"/>
                      <a:pt x="1795" y="3011"/>
                      <a:pt x="2431" y="2461"/>
                    </a:cubicBezTo>
                    <a:cubicBezTo>
                      <a:pt x="2576" y="2316"/>
                      <a:pt x="2489" y="2027"/>
                      <a:pt x="2258" y="2027"/>
                    </a:cubicBezTo>
                    <a:lnTo>
                      <a:pt x="1997" y="2027"/>
                    </a:lnTo>
                    <a:cubicBezTo>
                      <a:pt x="1158" y="2027"/>
                      <a:pt x="463" y="1332"/>
                      <a:pt x="463" y="493"/>
                    </a:cubicBezTo>
                    <a:lnTo>
                      <a:pt x="3444" y="493"/>
                    </a:lnTo>
                    <a:cubicBezTo>
                      <a:pt x="3763" y="493"/>
                      <a:pt x="4052" y="753"/>
                      <a:pt x="4052" y="1100"/>
                    </a:cubicBezTo>
                    <a:lnTo>
                      <a:pt x="4052" y="3271"/>
                    </a:lnTo>
                    <a:cubicBezTo>
                      <a:pt x="4052" y="3387"/>
                      <a:pt x="4139" y="3503"/>
                      <a:pt x="4284" y="3503"/>
                    </a:cubicBezTo>
                    <a:cubicBezTo>
                      <a:pt x="4284" y="3445"/>
                      <a:pt x="4284" y="3358"/>
                      <a:pt x="4284" y="3271"/>
                    </a:cubicBezTo>
                    <a:lnTo>
                      <a:pt x="4284" y="406"/>
                    </a:lnTo>
                    <a:cubicBezTo>
                      <a:pt x="4081" y="145"/>
                      <a:pt x="3792" y="1"/>
                      <a:pt x="3444"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0"/>
              <p:cNvSpPr/>
              <p:nvPr/>
            </p:nvSpPr>
            <p:spPr>
              <a:xfrm>
                <a:off x="-4408425" y="5435625"/>
                <a:ext cx="56450" cy="130975"/>
              </a:xfrm>
              <a:custGeom>
                <a:avLst/>
                <a:gdLst/>
                <a:ahLst/>
                <a:cxnLst/>
                <a:rect l="l" t="t" r="r" b="b"/>
                <a:pathLst>
                  <a:path w="2258" h="5239" extrusionOk="0">
                    <a:moveTo>
                      <a:pt x="1824" y="0"/>
                    </a:moveTo>
                    <a:lnTo>
                      <a:pt x="1824" y="3010"/>
                    </a:lnTo>
                    <a:cubicBezTo>
                      <a:pt x="1824" y="4110"/>
                      <a:pt x="1042" y="5007"/>
                      <a:pt x="0" y="5210"/>
                    </a:cubicBezTo>
                    <a:lnTo>
                      <a:pt x="0" y="5239"/>
                    </a:lnTo>
                    <a:lnTo>
                      <a:pt x="29" y="5239"/>
                    </a:lnTo>
                    <a:cubicBezTo>
                      <a:pt x="1274" y="5239"/>
                      <a:pt x="2258" y="4255"/>
                      <a:pt x="2258" y="3010"/>
                    </a:cubicBezTo>
                    <a:lnTo>
                      <a:pt x="2258" y="290"/>
                    </a:lnTo>
                    <a:cubicBezTo>
                      <a:pt x="2142" y="145"/>
                      <a:pt x="1997" y="58"/>
                      <a:pt x="1824"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0"/>
              <p:cNvSpPr/>
              <p:nvPr/>
            </p:nvSpPr>
            <p:spPr>
              <a:xfrm>
                <a:off x="-4490925" y="5581050"/>
                <a:ext cx="75275" cy="123025"/>
              </a:xfrm>
              <a:custGeom>
                <a:avLst/>
                <a:gdLst/>
                <a:ahLst/>
                <a:cxnLst/>
                <a:rect l="l" t="t" r="r" b="b"/>
                <a:pathLst>
                  <a:path w="3011" h="4921" extrusionOk="0">
                    <a:moveTo>
                      <a:pt x="1506" y="1043"/>
                    </a:moveTo>
                    <a:cubicBezTo>
                      <a:pt x="1795" y="1043"/>
                      <a:pt x="2027" y="1274"/>
                      <a:pt x="2027" y="1535"/>
                    </a:cubicBezTo>
                    <a:cubicBezTo>
                      <a:pt x="2027" y="1824"/>
                      <a:pt x="1795" y="2055"/>
                      <a:pt x="1506" y="2055"/>
                    </a:cubicBezTo>
                    <a:cubicBezTo>
                      <a:pt x="1216" y="2055"/>
                      <a:pt x="985" y="1824"/>
                      <a:pt x="985" y="1535"/>
                    </a:cubicBezTo>
                    <a:cubicBezTo>
                      <a:pt x="985" y="1274"/>
                      <a:pt x="1216" y="1043"/>
                      <a:pt x="1506" y="1043"/>
                    </a:cubicBezTo>
                    <a:close/>
                    <a:moveTo>
                      <a:pt x="1506" y="1"/>
                    </a:moveTo>
                    <a:cubicBezTo>
                      <a:pt x="667" y="1"/>
                      <a:pt x="1" y="695"/>
                      <a:pt x="1" y="1535"/>
                    </a:cubicBezTo>
                    <a:cubicBezTo>
                      <a:pt x="1" y="2229"/>
                      <a:pt x="435" y="2779"/>
                      <a:pt x="1014" y="2982"/>
                    </a:cubicBezTo>
                    <a:lnTo>
                      <a:pt x="1014" y="3416"/>
                    </a:lnTo>
                    <a:cubicBezTo>
                      <a:pt x="695" y="3416"/>
                      <a:pt x="493" y="3647"/>
                      <a:pt x="493" y="3908"/>
                    </a:cubicBezTo>
                    <a:cubicBezTo>
                      <a:pt x="493" y="4168"/>
                      <a:pt x="695" y="4400"/>
                      <a:pt x="1014" y="4400"/>
                    </a:cubicBezTo>
                    <a:cubicBezTo>
                      <a:pt x="1014" y="4718"/>
                      <a:pt x="1245" y="4921"/>
                      <a:pt x="1506" y="4921"/>
                    </a:cubicBezTo>
                    <a:cubicBezTo>
                      <a:pt x="1766" y="4921"/>
                      <a:pt x="1998" y="4689"/>
                      <a:pt x="1998" y="4400"/>
                    </a:cubicBezTo>
                    <a:cubicBezTo>
                      <a:pt x="2287" y="4400"/>
                      <a:pt x="2519" y="4168"/>
                      <a:pt x="2519" y="3908"/>
                    </a:cubicBezTo>
                    <a:cubicBezTo>
                      <a:pt x="2519" y="3647"/>
                      <a:pt x="2287" y="3416"/>
                      <a:pt x="1998" y="3416"/>
                    </a:cubicBezTo>
                    <a:lnTo>
                      <a:pt x="1998" y="2982"/>
                    </a:lnTo>
                    <a:cubicBezTo>
                      <a:pt x="2577" y="2779"/>
                      <a:pt x="3011" y="2229"/>
                      <a:pt x="3011" y="1535"/>
                    </a:cubicBezTo>
                    <a:cubicBezTo>
                      <a:pt x="3011" y="695"/>
                      <a:pt x="2345"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1" name="Google Shape;4251;p60"/>
          <p:cNvSpPr/>
          <p:nvPr/>
        </p:nvSpPr>
        <p:spPr>
          <a:xfrm>
            <a:off x="299258" y="1585028"/>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0"/>
          <p:cNvSpPr/>
          <p:nvPr/>
        </p:nvSpPr>
        <p:spPr>
          <a:xfrm>
            <a:off x="295480" y="3289970"/>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0"/>
          <p:cNvSpPr/>
          <p:nvPr/>
        </p:nvSpPr>
        <p:spPr>
          <a:xfrm>
            <a:off x="8290684" y="3272242"/>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0"/>
          <p:cNvSpPr/>
          <p:nvPr/>
        </p:nvSpPr>
        <p:spPr>
          <a:xfrm>
            <a:off x="8489241" y="1272393"/>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sp>
        <p:nvSpPr>
          <p:cNvPr id="4082" name="Google Shape;4082;p58"/>
          <p:cNvSpPr/>
          <p:nvPr/>
        </p:nvSpPr>
        <p:spPr>
          <a:xfrm>
            <a:off x="0" y="-23366"/>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txBox="1">
            <a:spLocks noGrp="1"/>
          </p:cNvSpPr>
          <p:nvPr>
            <p:ph type="title"/>
          </p:nvPr>
        </p:nvSpPr>
        <p:spPr>
          <a:xfrm>
            <a:off x="723966" y="753556"/>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smtClean="0"/>
              <a:t>API EM </a:t>
            </a:r>
            <a:r>
              <a:rPr lang="pt-BR" sz="4100" dirty="0" smtClean="0"/>
              <a:t>JAVA</a:t>
            </a:r>
            <a:endParaRPr sz="4100" dirty="0"/>
          </a:p>
        </p:txBody>
      </p:sp>
      <p:sp>
        <p:nvSpPr>
          <p:cNvPr id="4084" name="Google Shape;4084;p58"/>
          <p:cNvSpPr txBox="1">
            <a:spLocks noGrp="1"/>
          </p:cNvSpPr>
          <p:nvPr>
            <p:ph type="subTitle" idx="1"/>
          </p:nvPr>
        </p:nvSpPr>
        <p:spPr>
          <a:xfrm>
            <a:off x="121241" y="1461934"/>
            <a:ext cx="5157536" cy="2941646"/>
          </a:xfrm>
          <a:prstGeom prst="rect">
            <a:avLst/>
          </a:prstGeom>
        </p:spPr>
        <p:txBody>
          <a:bodyPr spcFirstLastPara="1" wrap="square" lIns="91425" tIns="91425" rIns="91425" bIns="91425" anchor="ctr" anchorCtr="0">
            <a:noAutofit/>
          </a:bodyPr>
          <a:lstStyle/>
          <a:p>
            <a:pPr algn="just"/>
            <a:r>
              <a:rPr lang="pt-BR" dirty="0" smtClean="0"/>
              <a:t>      API (</a:t>
            </a:r>
            <a:r>
              <a:rPr lang="pt-BR" dirty="0" err="1" smtClean="0"/>
              <a:t>Application</a:t>
            </a:r>
            <a:r>
              <a:rPr lang="pt-BR" dirty="0" smtClean="0"/>
              <a:t> </a:t>
            </a:r>
            <a:r>
              <a:rPr lang="pt-BR" dirty="0" err="1"/>
              <a:t>Programming</a:t>
            </a:r>
            <a:r>
              <a:rPr lang="pt-BR" dirty="0"/>
              <a:t> </a:t>
            </a:r>
            <a:r>
              <a:rPr lang="pt-BR" dirty="0" smtClean="0"/>
              <a:t>Interface). É a interface, normalmente documentada que uma biblioteca ou framework disponibiliza para que o programador possa utiliza-la. Por exemplo, a API de Java da Sun, é a biblioteca de classes que a Sun disponibiliza para o programador “</a:t>
            </a:r>
            <a:r>
              <a:rPr lang="pt-BR" dirty="0" err="1" smtClean="0"/>
              <a:t>java</a:t>
            </a:r>
            <a:r>
              <a:rPr lang="pt-BR" dirty="0" smtClean="0"/>
              <a:t>”, mas ele não tem como adivinhar os métodos entre outros para quê servem, por isso existe a API toda documentada, só mostrando as interfaces, nada de implementação.</a:t>
            </a:r>
            <a:endParaRPr dirty="0"/>
          </a:p>
        </p:txBody>
      </p:sp>
      <p:sp>
        <p:nvSpPr>
          <p:cNvPr id="4085" name="Google Shape;4085;p58"/>
          <p:cNvSpPr txBox="1">
            <a:spLocks noGrp="1"/>
          </p:cNvSpPr>
          <p:nvPr>
            <p:ph type="title" idx="2"/>
          </p:nvPr>
        </p:nvSpPr>
        <p:spPr>
          <a:xfrm>
            <a:off x="-1441434" y="307384"/>
            <a:ext cx="4330800" cy="8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4086" name="Google Shape;4086;p58"/>
          <p:cNvCxnSpPr/>
          <p:nvPr/>
        </p:nvCxnSpPr>
        <p:spPr>
          <a:xfrm>
            <a:off x="692007" y="1424306"/>
            <a:ext cx="4588182" cy="9243"/>
          </a:xfrm>
          <a:prstGeom prst="straightConnector1">
            <a:avLst/>
          </a:prstGeom>
          <a:noFill/>
          <a:ln w="19050" cap="flat" cmpd="sng">
            <a:solidFill>
              <a:schemeClr val="lt1"/>
            </a:solidFill>
            <a:prstDash val="solid"/>
            <a:round/>
            <a:headEnd type="none" w="med" len="med"/>
            <a:tailEnd type="none" w="med" len="med"/>
          </a:ln>
        </p:spPr>
      </p:cxnSp>
      <p:grpSp>
        <p:nvGrpSpPr>
          <p:cNvPr id="4087" name="Google Shape;4087;p58"/>
          <p:cNvGrpSpPr/>
          <p:nvPr/>
        </p:nvGrpSpPr>
        <p:grpSpPr>
          <a:xfrm>
            <a:off x="5444781" y="1661196"/>
            <a:ext cx="3042874" cy="2587738"/>
            <a:chOff x="762399" y="1277881"/>
            <a:chExt cx="3042874" cy="2587738"/>
          </a:xfrm>
        </p:grpSpPr>
        <p:sp>
          <p:nvSpPr>
            <p:cNvPr id="4088" name="Google Shape;4088;p58"/>
            <p:cNvSpPr/>
            <p:nvPr/>
          </p:nvSpPr>
          <p:spPr>
            <a:xfrm>
              <a:off x="762399" y="1277881"/>
              <a:ext cx="3042874" cy="2587738"/>
            </a:xfrm>
            <a:custGeom>
              <a:avLst/>
              <a:gdLst/>
              <a:ahLst/>
              <a:cxnLst/>
              <a:rect l="l" t="t" r="r" b="b"/>
              <a:pathLst>
                <a:path w="36595" h="31171" extrusionOk="0">
                  <a:moveTo>
                    <a:pt x="12098" y="0"/>
                  </a:moveTo>
                  <a:cubicBezTo>
                    <a:pt x="11773" y="0"/>
                    <a:pt x="11379" y="93"/>
                    <a:pt x="11055" y="232"/>
                  </a:cubicBezTo>
                  <a:cubicBezTo>
                    <a:pt x="10777" y="371"/>
                    <a:pt x="10452" y="579"/>
                    <a:pt x="10198" y="718"/>
                  </a:cubicBezTo>
                  <a:lnTo>
                    <a:pt x="10174" y="718"/>
                  </a:lnTo>
                  <a:cubicBezTo>
                    <a:pt x="8969" y="718"/>
                    <a:pt x="7903" y="1066"/>
                    <a:pt x="7208" y="2109"/>
                  </a:cubicBezTo>
                  <a:cubicBezTo>
                    <a:pt x="6629" y="2943"/>
                    <a:pt x="6489" y="4056"/>
                    <a:pt x="6814" y="5029"/>
                  </a:cubicBezTo>
                  <a:cubicBezTo>
                    <a:pt x="6837" y="5122"/>
                    <a:pt x="6883" y="5191"/>
                    <a:pt x="6907" y="5284"/>
                  </a:cubicBezTo>
                  <a:cubicBezTo>
                    <a:pt x="6953" y="5377"/>
                    <a:pt x="6999" y="5516"/>
                    <a:pt x="6999" y="5585"/>
                  </a:cubicBezTo>
                  <a:cubicBezTo>
                    <a:pt x="6999" y="5608"/>
                    <a:pt x="6999" y="5608"/>
                    <a:pt x="6999" y="5608"/>
                  </a:cubicBezTo>
                  <a:cubicBezTo>
                    <a:pt x="6976" y="5678"/>
                    <a:pt x="6953" y="5747"/>
                    <a:pt x="6907" y="5840"/>
                  </a:cubicBezTo>
                  <a:cubicBezTo>
                    <a:pt x="6791" y="6257"/>
                    <a:pt x="6814" y="6698"/>
                    <a:pt x="6999" y="7115"/>
                  </a:cubicBezTo>
                  <a:cubicBezTo>
                    <a:pt x="6142" y="8158"/>
                    <a:pt x="5400" y="9340"/>
                    <a:pt x="4775" y="10707"/>
                  </a:cubicBezTo>
                  <a:cubicBezTo>
                    <a:pt x="4381" y="10220"/>
                    <a:pt x="3940" y="9734"/>
                    <a:pt x="3430" y="9316"/>
                  </a:cubicBezTo>
                  <a:cubicBezTo>
                    <a:pt x="2990" y="8946"/>
                    <a:pt x="2457" y="8644"/>
                    <a:pt x="1878" y="8644"/>
                  </a:cubicBezTo>
                  <a:cubicBezTo>
                    <a:pt x="1113" y="8644"/>
                    <a:pt x="533" y="9201"/>
                    <a:pt x="302" y="9896"/>
                  </a:cubicBezTo>
                  <a:cubicBezTo>
                    <a:pt x="0" y="10823"/>
                    <a:pt x="302" y="11727"/>
                    <a:pt x="626" y="12468"/>
                  </a:cubicBezTo>
                  <a:cubicBezTo>
                    <a:pt x="1252" y="13928"/>
                    <a:pt x="2040" y="15272"/>
                    <a:pt x="2921" y="16570"/>
                  </a:cubicBezTo>
                  <a:cubicBezTo>
                    <a:pt x="2503" y="18610"/>
                    <a:pt x="2225" y="20672"/>
                    <a:pt x="2086" y="22735"/>
                  </a:cubicBezTo>
                  <a:cubicBezTo>
                    <a:pt x="1901" y="25238"/>
                    <a:pt x="1878" y="27764"/>
                    <a:pt x="1947" y="30267"/>
                  </a:cubicBezTo>
                  <a:cubicBezTo>
                    <a:pt x="1947" y="30777"/>
                    <a:pt x="2364" y="31171"/>
                    <a:pt x="2874" y="31171"/>
                  </a:cubicBezTo>
                  <a:lnTo>
                    <a:pt x="32608" y="31171"/>
                  </a:lnTo>
                  <a:cubicBezTo>
                    <a:pt x="33095" y="31171"/>
                    <a:pt x="33512" y="30800"/>
                    <a:pt x="33535" y="30290"/>
                  </a:cubicBezTo>
                  <a:cubicBezTo>
                    <a:pt x="33628" y="28482"/>
                    <a:pt x="33767" y="26675"/>
                    <a:pt x="33767" y="24867"/>
                  </a:cubicBezTo>
                  <a:cubicBezTo>
                    <a:pt x="33767" y="22619"/>
                    <a:pt x="33581" y="20371"/>
                    <a:pt x="33257" y="18146"/>
                  </a:cubicBezTo>
                  <a:cubicBezTo>
                    <a:pt x="33674" y="17590"/>
                    <a:pt x="34068" y="17034"/>
                    <a:pt x="34439" y="16431"/>
                  </a:cubicBezTo>
                  <a:cubicBezTo>
                    <a:pt x="34995" y="15551"/>
                    <a:pt x="35551" y="14484"/>
                    <a:pt x="35366" y="13303"/>
                  </a:cubicBezTo>
                  <a:cubicBezTo>
                    <a:pt x="35296" y="12885"/>
                    <a:pt x="35134" y="12515"/>
                    <a:pt x="34902" y="12236"/>
                  </a:cubicBezTo>
                  <a:cubicBezTo>
                    <a:pt x="35273" y="12005"/>
                    <a:pt x="35551" y="11657"/>
                    <a:pt x="35737" y="11263"/>
                  </a:cubicBezTo>
                  <a:cubicBezTo>
                    <a:pt x="36594" y="9409"/>
                    <a:pt x="36015" y="7068"/>
                    <a:pt x="34022" y="4311"/>
                  </a:cubicBezTo>
                  <a:cubicBezTo>
                    <a:pt x="33326" y="3337"/>
                    <a:pt x="32399" y="2410"/>
                    <a:pt x="31333" y="1877"/>
                  </a:cubicBezTo>
                  <a:cubicBezTo>
                    <a:pt x="30898" y="1655"/>
                    <a:pt x="30422" y="1533"/>
                    <a:pt x="29970" y="1533"/>
                  </a:cubicBezTo>
                  <a:cubicBezTo>
                    <a:pt x="29147" y="1533"/>
                    <a:pt x="28404" y="1940"/>
                    <a:pt x="28135" y="2897"/>
                  </a:cubicBezTo>
                  <a:cubicBezTo>
                    <a:pt x="28042" y="3221"/>
                    <a:pt x="27996" y="3592"/>
                    <a:pt x="28019" y="3963"/>
                  </a:cubicBezTo>
                  <a:cubicBezTo>
                    <a:pt x="27764" y="4287"/>
                    <a:pt x="27417" y="4728"/>
                    <a:pt x="27023" y="5214"/>
                  </a:cubicBezTo>
                  <a:cubicBezTo>
                    <a:pt x="25957" y="4311"/>
                    <a:pt x="24775" y="3592"/>
                    <a:pt x="23477" y="3036"/>
                  </a:cubicBezTo>
                  <a:cubicBezTo>
                    <a:pt x="21739" y="2271"/>
                    <a:pt x="19815" y="1854"/>
                    <a:pt x="17915" y="1854"/>
                  </a:cubicBezTo>
                  <a:lnTo>
                    <a:pt x="17614" y="1854"/>
                  </a:lnTo>
                  <a:cubicBezTo>
                    <a:pt x="17081" y="1715"/>
                    <a:pt x="16501" y="1645"/>
                    <a:pt x="15945" y="1645"/>
                  </a:cubicBezTo>
                  <a:cubicBezTo>
                    <a:pt x="15574" y="1645"/>
                    <a:pt x="15180" y="1669"/>
                    <a:pt x="14809" y="1738"/>
                  </a:cubicBezTo>
                  <a:lnTo>
                    <a:pt x="14786" y="1738"/>
                  </a:lnTo>
                  <a:cubicBezTo>
                    <a:pt x="14778" y="1740"/>
                    <a:pt x="14770" y="1741"/>
                    <a:pt x="14762" y="1741"/>
                  </a:cubicBezTo>
                  <a:cubicBezTo>
                    <a:pt x="14534" y="1741"/>
                    <a:pt x="14249" y="1131"/>
                    <a:pt x="14137" y="997"/>
                  </a:cubicBezTo>
                  <a:cubicBezTo>
                    <a:pt x="13674" y="371"/>
                    <a:pt x="12909" y="0"/>
                    <a:pt x="12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989815" y="1508420"/>
              <a:ext cx="2497493" cy="2280242"/>
            </a:xfrm>
            <a:custGeom>
              <a:avLst/>
              <a:gdLst/>
              <a:ahLst/>
              <a:cxnLst/>
              <a:rect l="l" t="t" r="r" b="b"/>
              <a:pathLst>
                <a:path w="30036" h="27467" extrusionOk="0">
                  <a:moveTo>
                    <a:pt x="15057" y="0"/>
                  </a:moveTo>
                  <a:cubicBezTo>
                    <a:pt x="14951" y="0"/>
                    <a:pt x="14845" y="1"/>
                    <a:pt x="14740" y="4"/>
                  </a:cubicBezTo>
                  <a:lnTo>
                    <a:pt x="14693" y="4"/>
                  </a:lnTo>
                  <a:cubicBezTo>
                    <a:pt x="11147" y="120"/>
                    <a:pt x="7717" y="1789"/>
                    <a:pt x="5354" y="4407"/>
                  </a:cubicBezTo>
                  <a:cubicBezTo>
                    <a:pt x="3453" y="6493"/>
                    <a:pt x="2248" y="9205"/>
                    <a:pt x="1506" y="11893"/>
                  </a:cubicBezTo>
                  <a:cubicBezTo>
                    <a:pt x="417" y="15902"/>
                    <a:pt x="46" y="20097"/>
                    <a:pt x="23" y="24222"/>
                  </a:cubicBezTo>
                  <a:cubicBezTo>
                    <a:pt x="0" y="25311"/>
                    <a:pt x="23" y="26401"/>
                    <a:pt x="46" y="27467"/>
                  </a:cubicBezTo>
                  <a:lnTo>
                    <a:pt x="10916" y="21765"/>
                  </a:lnTo>
                  <a:lnTo>
                    <a:pt x="27161" y="27467"/>
                  </a:lnTo>
                  <a:lnTo>
                    <a:pt x="29780" y="27467"/>
                  </a:lnTo>
                  <a:cubicBezTo>
                    <a:pt x="29896" y="27467"/>
                    <a:pt x="30035" y="22299"/>
                    <a:pt x="30035" y="22090"/>
                  </a:cubicBezTo>
                  <a:cubicBezTo>
                    <a:pt x="30035" y="18683"/>
                    <a:pt x="29711" y="15300"/>
                    <a:pt x="28830" y="12009"/>
                  </a:cubicBezTo>
                  <a:cubicBezTo>
                    <a:pt x="28529" y="10943"/>
                    <a:pt x="28181" y="9923"/>
                    <a:pt x="27764" y="8926"/>
                  </a:cubicBezTo>
                  <a:cubicBezTo>
                    <a:pt x="26930" y="7003"/>
                    <a:pt x="25794" y="5218"/>
                    <a:pt x="24288" y="3758"/>
                  </a:cubicBezTo>
                  <a:cubicBezTo>
                    <a:pt x="23129" y="2623"/>
                    <a:pt x="21762" y="1719"/>
                    <a:pt x="20302" y="1093"/>
                  </a:cubicBezTo>
                  <a:cubicBezTo>
                    <a:pt x="18638" y="371"/>
                    <a:pt x="16851" y="0"/>
                    <a:pt x="15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837567" y="2072690"/>
              <a:ext cx="768971" cy="1158426"/>
            </a:xfrm>
            <a:custGeom>
              <a:avLst/>
              <a:gdLst/>
              <a:ahLst/>
              <a:cxnLst/>
              <a:rect l="l" t="t" r="r" b="b"/>
              <a:pathLst>
                <a:path w="9248" h="13954" extrusionOk="0">
                  <a:moveTo>
                    <a:pt x="904" y="1"/>
                  </a:moveTo>
                  <a:cubicBezTo>
                    <a:pt x="802" y="1"/>
                    <a:pt x="701" y="21"/>
                    <a:pt x="603" y="67"/>
                  </a:cubicBezTo>
                  <a:cubicBezTo>
                    <a:pt x="580" y="90"/>
                    <a:pt x="556" y="90"/>
                    <a:pt x="533" y="113"/>
                  </a:cubicBezTo>
                  <a:cubicBezTo>
                    <a:pt x="533" y="113"/>
                    <a:pt x="510" y="136"/>
                    <a:pt x="510" y="136"/>
                  </a:cubicBezTo>
                  <a:cubicBezTo>
                    <a:pt x="348" y="252"/>
                    <a:pt x="255" y="438"/>
                    <a:pt x="186" y="600"/>
                  </a:cubicBezTo>
                  <a:cubicBezTo>
                    <a:pt x="0" y="1249"/>
                    <a:pt x="232" y="1921"/>
                    <a:pt x="487" y="2547"/>
                  </a:cubicBezTo>
                  <a:cubicBezTo>
                    <a:pt x="649" y="2894"/>
                    <a:pt x="811" y="3219"/>
                    <a:pt x="974" y="3566"/>
                  </a:cubicBezTo>
                  <a:lnTo>
                    <a:pt x="997" y="3613"/>
                  </a:lnTo>
                  <a:cubicBezTo>
                    <a:pt x="1530" y="4656"/>
                    <a:pt x="2156" y="5675"/>
                    <a:pt x="2828" y="6649"/>
                  </a:cubicBezTo>
                  <a:cubicBezTo>
                    <a:pt x="2828" y="6672"/>
                    <a:pt x="2851" y="6695"/>
                    <a:pt x="2851" y="6695"/>
                  </a:cubicBezTo>
                  <a:cubicBezTo>
                    <a:pt x="3662" y="7900"/>
                    <a:pt x="4566" y="9036"/>
                    <a:pt x="5493" y="10171"/>
                  </a:cubicBezTo>
                  <a:cubicBezTo>
                    <a:pt x="5493" y="10194"/>
                    <a:pt x="5516" y="10194"/>
                    <a:pt x="5516" y="10218"/>
                  </a:cubicBezTo>
                  <a:cubicBezTo>
                    <a:pt x="5678" y="10403"/>
                    <a:pt x="5840" y="10612"/>
                    <a:pt x="5979" y="10797"/>
                  </a:cubicBezTo>
                  <a:lnTo>
                    <a:pt x="6350" y="11260"/>
                  </a:lnTo>
                  <a:cubicBezTo>
                    <a:pt x="6976" y="12211"/>
                    <a:pt x="7602" y="13184"/>
                    <a:pt x="8529" y="13833"/>
                  </a:cubicBezTo>
                  <a:cubicBezTo>
                    <a:pt x="8629" y="13893"/>
                    <a:pt x="8729" y="13953"/>
                    <a:pt x="8845" y="13953"/>
                  </a:cubicBezTo>
                  <a:cubicBezTo>
                    <a:pt x="8863" y="13953"/>
                    <a:pt x="8881" y="13952"/>
                    <a:pt x="8900" y="13949"/>
                  </a:cubicBezTo>
                  <a:cubicBezTo>
                    <a:pt x="9062" y="13902"/>
                    <a:pt x="9108" y="13694"/>
                    <a:pt x="9131" y="13532"/>
                  </a:cubicBezTo>
                  <a:cubicBezTo>
                    <a:pt x="9131" y="13508"/>
                    <a:pt x="9131" y="13508"/>
                    <a:pt x="9131" y="13485"/>
                  </a:cubicBezTo>
                  <a:cubicBezTo>
                    <a:pt x="9131" y="13462"/>
                    <a:pt x="9131" y="13439"/>
                    <a:pt x="9131" y="13416"/>
                  </a:cubicBezTo>
                  <a:cubicBezTo>
                    <a:pt x="9247" y="12489"/>
                    <a:pt x="9154" y="11515"/>
                    <a:pt x="9039" y="10565"/>
                  </a:cubicBezTo>
                  <a:cubicBezTo>
                    <a:pt x="8923" y="9615"/>
                    <a:pt x="8807" y="8665"/>
                    <a:pt x="8645" y="7715"/>
                  </a:cubicBezTo>
                  <a:cubicBezTo>
                    <a:pt x="8621" y="7692"/>
                    <a:pt x="8621" y="7668"/>
                    <a:pt x="8621" y="7645"/>
                  </a:cubicBezTo>
                  <a:cubicBezTo>
                    <a:pt x="8482" y="6788"/>
                    <a:pt x="8297" y="5977"/>
                    <a:pt x="8088" y="5142"/>
                  </a:cubicBezTo>
                  <a:cubicBezTo>
                    <a:pt x="7880" y="4354"/>
                    <a:pt x="7625" y="3566"/>
                    <a:pt x="7185" y="2871"/>
                  </a:cubicBezTo>
                  <a:cubicBezTo>
                    <a:pt x="7138" y="2778"/>
                    <a:pt x="7069" y="2686"/>
                    <a:pt x="6976" y="2593"/>
                  </a:cubicBezTo>
                  <a:cubicBezTo>
                    <a:pt x="6976" y="2593"/>
                    <a:pt x="6953" y="2570"/>
                    <a:pt x="6953" y="2570"/>
                  </a:cubicBezTo>
                  <a:cubicBezTo>
                    <a:pt x="6805" y="2421"/>
                    <a:pt x="6637" y="2312"/>
                    <a:pt x="6432" y="2312"/>
                  </a:cubicBezTo>
                  <a:cubicBezTo>
                    <a:pt x="6413" y="2312"/>
                    <a:pt x="6393" y="2313"/>
                    <a:pt x="6373" y="2315"/>
                  </a:cubicBezTo>
                  <a:cubicBezTo>
                    <a:pt x="6026" y="2384"/>
                    <a:pt x="5864" y="2778"/>
                    <a:pt x="5748" y="3126"/>
                  </a:cubicBezTo>
                  <a:cubicBezTo>
                    <a:pt x="5632" y="3520"/>
                    <a:pt x="5516" y="3914"/>
                    <a:pt x="5377" y="4308"/>
                  </a:cubicBezTo>
                  <a:cubicBezTo>
                    <a:pt x="5354" y="4377"/>
                    <a:pt x="5307" y="4470"/>
                    <a:pt x="5238" y="4470"/>
                  </a:cubicBezTo>
                  <a:cubicBezTo>
                    <a:pt x="5192" y="4470"/>
                    <a:pt x="5168" y="4424"/>
                    <a:pt x="5145" y="4401"/>
                  </a:cubicBezTo>
                  <a:cubicBezTo>
                    <a:pt x="4635" y="3798"/>
                    <a:pt x="4172" y="3149"/>
                    <a:pt x="3685" y="2523"/>
                  </a:cubicBezTo>
                  <a:cubicBezTo>
                    <a:pt x="3685" y="2500"/>
                    <a:pt x="3662" y="2477"/>
                    <a:pt x="3662" y="2477"/>
                  </a:cubicBezTo>
                  <a:cubicBezTo>
                    <a:pt x="3106" y="1735"/>
                    <a:pt x="2526" y="1040"/>
                    <a:pt x="1831" y="438"/>
                  </a:cubicBezTo>
                  <a:cubicBezTo>
                    <a:pt x="1762" y="368"/>
                    <a:pt x="1669" y="299"/>
                    <a:pt x="1576" y="252"/>
                  </a:cubicBezTo>
                  <a:cubicBezTo>
                    <a:pt x="1576" y="229"/>
                    <a:pt x="1553" y="229"/>
                    <a:pt x="1530" y="229"/>
                  </a:cubicBezTo>
                  <a:cubicBezTo>
                    <a:pt x="1327" y="89"/>
                    <a:pt x="1114" y="1"/>
                    <a:pt x="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879973" y="2082071"/>
              <a:ext cx="741947" cy="1137091"/>
            </a:xfrm>
            <a:custGeom>
              <a:avLst/>
              <a:gdLst/>
              <a:ahLst/>
              <a:cxnLst/>
              <a:rect l="l" t="t" r="r" b="b"/>
              <a:pathLst>
                <a:path w="8923" h="13697" extrusionOk="0">
                  <a:moveTo>
                    <a:pt x="23" y="0"/>
                  </a:moveTo>
                  <a:cubicBezTo>
                    <a:pt x="0" y="0"/>
                    <a:pt x="0" y="0"/>
                    <a:pt x="0" y="23"/>
                  </a:cubicBezTo>
                  <a:cubicBezTo>
                    <a:pt x="278" y="580"/>
                    <a:pt x="556" y="1159"/>
                    <a:pt x="858" y="1715"/>
                  </a:cubicBezTo>
                  <a:cubicBezTo>
                    <a:pt x="858" y="1738"/>
                    <a:pt x="858" y="1738"/>
                    <a:pt x="881" y="1738"/>
                  </a:cubicBezTo>
                  <a:cubicBezTo>
                    <a:pt x="1252" y="2457"/>
                    <a:pt x="1622" y="3152"/>
                    <a:pt x="2040" y="3870"/>
                  </a:cubicBezTo>
                  <a:cubicBezTo>
                    <a:pt x="2040" y="3870"/>
                    <a:pt x="2040" y="3894"/>
                    <a:pt x="2063" y="3917"/>
                  </a:cubicBezTo>
                  <a:cubicBezTo>
                    <a:pt x="2619" y="4890"/>
                    <a:pt x="3198" y="5864"/>
                    <a:pt x="3824" y="6791"/>
                  </a:cubicBezTo>
                  <a:cubicBezTo>
                    <a:pt x="3824" y="6814"/>
                    <a:pt x="3824" y="6837"/>
                    <a:pt x="3847" y="6837"/>
                  </a:cubicBezTo>
                  <a:cubicBezTo>
                    <a:pt x="4566" y="7972"/>
                    <a:pt x="5330" y="9085"/>
                    <a:pt x="6118" y="10174"/>
                  </a:cubicBezTo>
                  <a:lnTo>
                    <a:pt x="6142" y="10174"/>
                  </a:lnTo>
                  <a:lnTo>
                    <a:pt x="6142" y="10197"/>
                  </a:lnTo>
                  <a:cubicBezTo>
                    <a:pt x="6281" y="10383"/>
                    <a:pt x="6420" y="10568"/>
                    <a:pt x="6559" y="10730"/>
                  </a:cubicBezTo>
                  <a:cubicBezTo>
                    <a:pt x="6559" y="10753"/>
                    <a:pt x="6559" y="10753"/>
                    <a:pt x="6582" y="10777"/>
                  </a:cubicBezTo>
                  <a:cubicBezTo>
                    <a:pt x="7231" y="11657"/>
                    <a:pt x="7926" y="12515"/>
                    <a:pt x="8621" y="13372"/>
                  </a:cubicBezTo>
                  <a:lnTo>
                    <a:pt x="8876" y="13674"/>
                  </a:lnTo>
                  <a:cubicBezTo>
                    <a:pt x="8876" y="13697"/>
                    <a:pt x="8899" y="13697"/>
                    <a:pt x="8899" y="13697"/>
                  </a:cubicBezTo>
                  <a:cubicBezTo>
                    <a:pt x="8899" y="13697"/>
                    <a:pt x="8899" y="13697"/>
                    <a:pt x="8923" y="13674"/>
                  </a:cubicBezTo>
                  <a:cubicBezTo>
                    <a:pt x="8923" y="13674"/>
                    <a:pt x="8923" y="13674"/>
                    <a:pt x="8923" y="13650"/>
                  </a:cubicBezTo>
                  <a:cubicBezTo>
                    <a:pt x="8830" y="13535"/>
                    <a:pt x="8737" y="13419"/>
                    <a:pt x="8621" y="13326"/>
                  </a:cubicBezTo>
                  <a:cubicBezTo>
                    <a:pt x="7926" y="12468"/>
                    <a:pt x="7254" y="11611"/>
                    <a:pt x="6605" y="10730"/>
                  </a:cubicBezTo>
                  <a:lnTo>
                    <a:pt x="6582" y="10707"/>
                  </a:lnTo>
                  <a:cubicBezTo>
                    <a:pt x="5956" y="9873"/>
                    <a:pt x="5354" y="9039"/>
                    <a:pt x="4774" y="8181"/>
                  </a:cubicBezTo>
                  <a:cubicBezTo>
                    <a:pt x="4774" y="8158"/>
                    <a:pt x="4751" y="8158"/>
                    <a:pt x="4751" y="8135"/>
                  </a:cubicBezTo>
                  <a:cubicBezTo>
                    <a:pt x="4009" y="7069"/>
                    <a:pt x="3314" y="5956"/>
                    <a:pt x="2642" y="4844"/>
                  </a:cubicBezTo>
                  <a:cubicBezTo>
                    <a:pt x="2642" y="4821"/>
                    <a:pt x="2642" y="4821"/>
                    <a:pt x="2619" y="4797"/>
                  </a:cubicBezTo>
                  <a:cubicBezTo>
                    <a:pt x="2016" y="3778"/>
                    <a:pt x="1437" y="2758"/>
                    <a:pt x="904" y="1715"/>
                  </a:cubicBezTo>
                  <a:cubicBezTo>
                    <a:pt x="881" y="1692"/>
                    <a:pt x="881" y="1669"/>
                    <a:pt x="858" y="1646"/>
                  </a:cubicBezTo>
                  <a:cubicBezTo>
                    <a:pt x="580" y="1089"/>
                    <a:pt x="301" y="556"/>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918472" y="2368731"/>
              <a:ext cx="134952" cy="38520"/>
            </a:xfrm>
            <a:custGeom>
              <a:avLst/>
              <a:gdLst/>
              <a:ahLst/>
              <a:cxnLst/>
              <a:rect l="l" t="t" r="r" b="b"/>
              <a:pathLst>
                <a:path w="1623" h="464" extrusionOk="0">
                  <a:moveTo>
                    <a:pt x="1" y="0"/>
                  </a:moveTo>
                  <a:lnTo>
                    <a:pt x="24" y="47"/>
                  </a:lnTo>
                  <a:cubicBezTo>
                    <a:pt x="534" y="232"/>
                    <a:pt x="1067" y="371"/>
                    <a:pt x="1600" y="464"/>
                  </a:cubicBezTo>
                  <a:cubicBezTo>
                    <a:pt x="1623" y="464"/>
                    <a:pt x="1623" y="441"/>
                    <a:pt x="1623" y="441"/>
                  </a:cubicBezTo>
                  <a:cubicBezTo>
                    <a:pt x="1623" y="441"/>
                    <a:pt x="1623" y="417"/>
                    <a:pt x="1600" y="417"/>
                  </a:cubicBezTo>
                  <a:lnTo>
                    <a:pt x="1577" y="417"/>
                  </a:lnTo>
                  <a:cubicBezTo>
                    <a:pt x="1044" y="325"/>
                    <a:pt x="510" y="18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1097660" y="2278325"/>
              <a:ext cx="46398" cy="207876"/>
            </a:xfrm>
            <a:custGeom>
              <a:avLst/>
              <a:gdLst/>
              <a:ahLst/>
              <a:cxnLst/>
              <a:rect l="l" t="t" r="r" b="b"/>
              <a:pathLst>
                <a:path w="558" h="2504" extrusionOk="0">
                  <a:moveTo>
                    <a:pt x="534" y="0"/>
                  </a:moveTo>
                  <a:cubicBezTo>
                    <a:pt x="418" y="811"/>
                    <a:pt x="209" y="1646"/>
                    <a:pt x="1" y="2433"/>
                  </a:cubicBezTo>
                  <a:cubicBezTo>
                    <a:pt x="1" y="2457"/>
                    <a:pt x="1" y="2457"/>
                    <a:pt x="1" y="2457"/>
                  </a:cubicBezTo>
                  <a:cubicBezTo>
                    <a:pt x="1" y="2480"/>
                    <a:pt x="1" y="2480"/>
                    <a:pt x="1" y="2503"/>
                  </a:cubicBezTo>
                  <a:lnTo>
                    <a:pt x="24" y="2503"/>
                  </a:lnTo>
                  <a:cubicBezTo>
                    <a:pt x="24" y="2503"/>
                    <a:pt x="24" y="2480"/>
                    <a:pt x="24" y="2480"/>
                  </a:cubicBezTo>
                  <a:lnTo>
                    <a:pt x="47" y="2480"/>
                  </a:lnTo>
                  <a:cubicBezTo>
                    <a:pt x="256" y="1692"/>
                    <a:pt x="464" y="881"/>
                    <a:pt x="557" y="46"/>
                  </a:cubicBezTo>
                  <a:cubicBezTo>
                    <a:pt x="557" y="23"/>
                    <a:pt x="534"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951233" y="2089709"/>
              <a:ext cx="17461" cy="138639"/>
            </a:xfrm>
            <a:custGeom>
              <a:avLst/>
              <a:gdLst/>
              <a:ahLst/>
              <a:cxnLst/>
              <a:rect l="l" t="t" r="r" b="b"/>
              <a:pathLst>
                <a:path w="210" h="1670" extrusionOk="0">
                  <a:moveTo>
                    <a:pt x="163" y="1"/>
                  </a:moveTo>
                  <a:cubicBezTo>
                    <a:pt x="163" y="534"/>
                    <a:pt x="93" y="1044"/>
                    <a:pt x="1" y="1554"/>
                  </a:cubicBezTo>
                  <a:cubicBezTo>
                    <a:pt x="1" y="1577"/>
                    <a:pt x="1" y="1600"/>
                    <a:pt x="1" y="1623"/>
                  </a:cubicBezTo>
                  <a:cubicBezTo>
                    <a:pt x="1" y="1623"/>
                    <a:pt x="1" y="1646"/>
                    <a:pt x="1" y="1646"/>
                  </a:cubicBezTo>
                  <a:cubicBezTo>
                    <a:pt x="1" y="1646"/>
                    <a:pt x="1" y="1646"/>
                    <a:pt x="1" y="1670"/>
                  </a:cubicBezTo>
                  <a:lnTo>
                    <a:pt x="24" y="1670"/>
                  </a:lnTo>
                  <a:cubicBezTo>
                    <a:pt x="24" y="1670"/>
                    <a:pt x="24" y="1646"/>
                    <a:pt x="24" y="1646"/>
                  </a:cubicBezTo>
                  <a:cubicBezTo>
                    <a:pt x="47" y="1646"/>
                    <a:pt x="47" y="1623"/>
                    <a:pt x="47" y="1623"/>
                  </a:cubicBezTo>
                  <a:cubicBezTo>
                    <a:pt x="140" y="1090"/>
                    <a:pt x="186" y="557"/>
                    <a:pt x="209" y="47"/>
                  </a:cubicBezTo>
                  <a:cubicBezTo>
                    <a:pt x="209" y="24"/>
                    <a:pt x="186" y="24"/>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1072632" y="2624591"/>
              <a:ext cx="129215" cy="27064"/>
            </a:xfrm>
            <a:custGeom>
              <a:avLst/>
              <a:gdLst/>
              <a:ahLst/>
              <a:cxnLst/>
              <a:rect l="l" t="t" r="r" b="b"/>
              <a:pathLst>
                <a:path w="1554" h="326" extrusionOk="0">
                  <a:moveTo>
                    <a:pt x="1" y="1"/>
                  </a:moveTo>
                  <a:cubicBezTo>
                    <a:pt x="1" y="24"/>
                    <a:pt x="24" y="47"/>
                    <a:pt x="24" y="70"/>
                  </a:cubicBezTo>
                  <a:cubicBezTo>
                    <a:pt x="510" y="186"/>
                    <a:pt x="1020" y="256"/>
                    <a:pt x="1530" y="325"/>
                  </a:cubicBezTo>
                  <a:cubicBezTo>
                    <a:pt x="1553" y="302"/>
                    <a:pt x="1553" y="302"/>
                    <a:pt x="1553" y="302"/>
                  </a:cubicBezTo>
                  <a:cubicBezTo>
                    <a:pt x="1553" y="279"/>
                    <a:pt x="1553" y="279"/>
                    <a:pt x="1530" y="279"/>
                  </a:cubicBezTo>
                  <a:cubicBezTo>
                    <a:pt x="1530" y="279"/>
                    <a:pt x="1507" y="279"/>
                    <a:pt x="1507" y="256"/>
                  </a:cubicBezTo>
                  <a:cubicBezTo>
                    <a:pt x="997" y="209"/>
                    <a:pt x="487" y="14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1275019" y="2284053"/>
              <a:ext cx="142602" cy="477268"/>
            </a:xfrm>
            <a:custGeom>
              <a:avLst/>
              <a:gdLst/>
              <a:ahLst/>
              <a:cxnLst/>
              <a:rect l="l" t="t" r="r" b="b"/>
              <a:pathLst>
                <a:path w="1715" h="5749" extrusionOk="0">
                  <a:moveTo>
                    <a:pt x="1692" y="1"/>
                  </a:moveTo>
                  <a:cubicBezTo>
                    <a:pt x="1367" y="1971"/>
                    <a:pt x="811" y="3894"/>
                    <a:pt x="0" y="5702"/>
                  </a:cubicBezTo>
                  <a:cubicBezTo>
                    <a:pt x="0" y="5702"/>
                    <a:pt x="0" y="5725"/>
                    <a:pt x="0" y="5725"/>
                  </a:cubicBezTo>
                  <a:cubicBezTo>
                    <a:pt x="0" y="5725"/>
                    <a:pt x="0" y="5748"/>
                    <a:pt x="0" y="5748"/>
                  </a:cubicBezTo>
                  <a:lnTo>
                    <a:pt x="23" y="5748"/>
                  </a:lnTo>
                  <a:cubicBezTo>
                    <a:pt x="23" y="5748"/>
                    <a:pt x="23" y="5748"/>
                    <a:pt x="23" y="5725"/>
                  </a:cubicBezTo>
                  <a:cubicBezTo>
                    <a:pt x="834" y="3917"/>
                    <a:pt x="1414" y="2017"/>
                    <a:pt x="1715" y="47"/>
                  </a:cubicBezTo>
                  <a:cubicBezTo>
                    <a:pt x="1715" y="47"/>
                    <a:pt x="1692" y="24"/>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1292314" y="2917061"/>
              <a:ext cx="98366" cy="11622"/>
            </a:xfrm>
            <a:custGeom>
              <a:avLst/>
              <a:gdLst/>
              <a:ahLst/>
              <a:cxnLst/>
              <a:rect l="l" t="t" r="r" b="b"/>
              <a:pathLst>
                <a:path w="1183" h="140" extrusionOk="0">
                  <a:moveTo>
                    <a:pt x="1" y="0"/>
                  </a:moveTo>
                  <a:lnTo>
                    <a:pt x="1" y="0"/>
                  </a:lnTo>
                  <a:cubicBezTo>
                    <a:pt x="24" y="23"/>
                    <a:pt x="24" y="47"/>
                    <a:pt x="47" y="47"/>
                  </a:cubicBezTo>
                  <a:cubicBezTo>
                    <a:pt x="418" y="116"/>
                    <a:pt x="789" y="139"/>
                    <a:pt x="1159" y="139"/>
                  </a:cubicBezTo>
                  <a:cubicBezTo>
                    <a:pt x="1183" y="139"/>
                    <a:pt x="1183" y="139"/>
                    <a:pt x="1183" y="116"/>
                  </a:cubicBezTo>
                  <a:lnTo>
                    <a:pt x="1159" y="116"/>
                  </a:lnTo>
                  <a:cubicBezTo>
                    <a:pt x="765" y="93"/>
                    <a:pt x="395" y="70"/>
                    <a:pt x="1"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1423359" y="2707359"/>
              <a:ext cx="133040" cy="269392"/>
            </a:xfrm>
            <a:custGeom>
              <a:avLst/>
              <a:gdLst/>
              <a:ahLst/>
              <a:cxnLst/>
              <a:rect l="l" t="t" r="r" b="b"/>
              <a:pathLst>
                <a:path w="1600" h="3245" extrusionOk="0">
                  <a:moveTo>
                    <a:pt x="1576" y="0"/>
                  </a:moveTo>
                  <a:cubicBezTo>
                    <a:pt x="1182" y="1113"/>
                    <a:pt x="673" y="2155"/>
                    <a:pt x="47" y="3175"/>
                  </a:cubicBezTo>
                  <a:lnTo>
                    <a:pt x="24" y="3198"/>
                  </a:lnTo>
                  <a:cubicBezTo>
                    <a:pt x="1" y="3221"/>
                    <a:pt x="1" y="3221"/>
                    <a:pt x="24" y="3245"/>
                  </a:cubicBezTo>
                  <a:lnTo>
                    <a:pt x="47" y="3245"/>
                  </a:lnTo>
                  <a:cubicBezTo>
                    <a:pt x="47" y="3245"/>
                    <a:pt x="47" y="3245"/>
                    <a:pt x="47" y="3221"/>
                  </a:cubicBezTo>
                  <a:cubicBezTo>
                    <a:pt x="47" y="3221"/>
                    <a:pt x="70" y="3221"/>
                    <a:pt x="70" y="3198"/>
                  </a:cubicBezTo>
                  <a:cubicBezTo>
                    <a:pt x="696" y="2202"/>
                    <a:pt x="1182" y="1159"/>
                    <a:pt x="1600" y="70"/>
                  </a:cubicBezTo>
                  <a:cubicBezTo>
                    <a:pt x="1576" y="47"/>
                    <a:pt x="1576" y="23"/>
                    <a:pt x="1576"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419662" y="2314769"/>
              <a:ext cx="1212161" cy="1393532"/>
            </a:xfrm>
            <a:custGeom>
              <a:avLst/>
              <a:gdLst/>
              <a:ahLst/>
              <a:cxnLst/>
              <a:rect l="l" t="t" r="r" b="b"/>
              <a:pathLst>
                <a:path w="14578" h="16786" extrusionOk="0">
                  <a:moveTo>
                    <a:pt x="13451" y="1"/>
                  </a:moveTo>
                  <a:cubicBezTo>
                    <a:pt x="13221" y="1"/>
                    <a:pt x="12977" y="66"/>
                    <a:pt x="12746" y="164"/>
                  </a:cubicBezTo>
                  <a:cubicBezTo>
                    <a:pt x="12723" y="187"/>
                    <a:pt x="12700" y="187"/>
                    <a:pt x="12700" y="187"/>
                  </a:cubicBezTo>
                  <a:cubicBezTo>
                    <a:pt x="12561" y="256"/>
                    <a:pt x="12422" y="326"/>
                    <a:pt x="12306" y="395"/>
                  </a:cubicBezTo>
                  <a:cubicBezTo>
                    <a:pt x="11286" y="1044"/>
                    <a:pt x="10383" y="1832"/>
                    <a:pt x="9502" y="2690"/>
                  </a:cubicBezTo>
                  <a:cubicBezTo>
                    <a:pt x="9479" y="2713"/>
                    <a:pt x="9456" y="2736"/>
                    <a:pt x="9432" y="2759"/>
                  </a:cubicBezTo>
                  <a:cubicBezTo>
                    <a:pt x="8691" y="3478"/>
                    <a:pt x="7949" y="4242"/>
                    <a:pt x="7138" y="4938"/>
                  </a:cubicBezTo>
                  <a:cubicBezTo>
                    <a:pt x="7115" y="4961"/>
                    <a:pt x="7069" y="5007"/>
                    <a:pt x="6999" y="5007"/>
                  </a:cubicBezTo>
                  <a:cubicBezTo>
                    <a:pt x="6906" y="5007"/>
                    <a:pt x="6860" y="4868"/>
                    <a:pt x="6837" y="4776"/>
                  </a:cubicBezTo>
                  <a:cubicBezTo>
                    <a:pt x="6744" y="4219"/>
                    <a:pt x="6675" y="3663"/>
                    <a:pt x="6605" y="3130"/>
                  </a:cubicBezTo>
                  <a:cubicBezTo>
                    <a:pt x="6512" y="2643"/>
                    <a:pt x="6373" y="2087"/>
                    <a:pt x="5933" y="1948"/>
                  </a:cubicBezTo>
                  <a:cubicBezTo>
                    <a:pt x="5858" y="1923"/>
                    <a:pt x="5784" y="1912"/>
                    <a:pt x="5710" y="1912"/>
                  </a:cubicBezTo>
                  <a:cubicBezTo>
                    <a:pt x="5509" y="1912"/>
                    <a:pt x="5315" y="1998"/>
                    <a:pt x="5145" y="2134"/>
                  </a:cubicBezTo>
                  <a:cubicBezTo>
                    <a:pt x="5122" y="2157"/>
                    <a:pt x="5099" y="2157"/>
                    <a:pt x="5075" y="2180"/>
                  </a:cubicBezTo>
                  <a:cubicBezTo>
                    <a:pt x="4960" y="2273"/>
                    <a:pt x="4844" y="2388"/>
                    <a:pt x="4751" y="2504"/>
                  </a:cubicBezTo>
                  <a:cubicBezTo>
                    <a:pt x="4033" y="3339"/>
                    <a:pt x="3546" y="4312"/>
                    <a:pt x="3106" y="5309"/>
                  </a:cubicBezTo>
                  <a:cubicBezTo>
                    <a:pt x="2665" y="6351"/>
                    <a:pt x="2248" y="7417"/>
                    <a:pt x="1877" y="8484"/>
                  </a:cubicBezTo>
                  <a:cubicBezTo>
                    <a:pt x="1877" y="8530"/>
                    <a:pt x="1854" y="8553"/>
                    <a:pt x="1854" y="8599"/>
                  </a:cubicBezTo>
                  <a:cubicBezTo>
                    <a:pt x="1437" y="9805"/>
                    <a:pt x="1066" y="11033"/>
                    <a:pt x="719" y="12284"/>
                  </a:cubicBezTo>
                  <a:cubicBezTo>
                    <a:pt x="371" y="13489"/>
                    <a:pt x="70" y="14741"/>
                    <a:pt x="0" y="16015"/>
                  </a:cubicBezTo>
                  <a:cubicBezTo>
                    <a:pt x="0" y="16039"/>
                    <a:pt x="0" y="16062"/>
                    <a:pt x="0" y="16085"/>
                  </a:cubicBezTo>
                  <a:cubicBezTo>
                    <a:pt x="0" y="16108"/>
                    <a:pt x="0" y="16131"/>
                    <a:pt x="0" y="16155"/>
                  </a:cubicBezTo>
                  <a:cubicBezTo>
                    <a:pt x="0" y="16386"/>
                    <a:pt x="23" y="16664"/>
                    <a:pt x="232" y="16757"/>
                  </a:cubicBezTo>
                  <a:cubicBezTo>
                    <a:pt x="279" y="16777"/>
                    <a:pt x="327" y="16786"/>
                    <a:pt x="374" y="16786"/>
                  </a:cubicBezTo>
                  <a:cubicBezTo>
                    <a:pt x="489" y="16786"/>
                    <a:pt x="604" y="16737"/>
                    <a:pt x="719" y="16688"/>
                  </a:cubicBezTo>
                  <a:cubicBezTo>
                    <a:pt x="2063" y="16015"/>
                    <a:pt x="3129" y="14857"/>
                    <a:pt x="4125" y="13744"/>
                  </a:cubicBezTo>
                  <a:lnTo>
                    <a:pt x="4705" y="13211"/>
                  </a:lnTo>
                  <a:cubicBezTo>
                    <a:pt x="4936" y="12980"/>
                    <a:pt x="5191" y="12771"/>
                    <a:pt x="5446" y="12539"/>
                  </a:cubicBezTo>
                  <a:cubicBezTo>
                    <a:pt x="5469" y="12516"/>
                    <a:pt x="5469" y="12493"/>
                    <a:pt x="5493" y="12493"/>
                  </a:cubicBezTo>
                  <a:cubicBezTo>
                    <a:pt x="6929" y="11195"/>
                    <a:pt x="8366" y="9851"/>
                    <a:pt x="9687" y="8460"/>
                  </a:cubicBezTo>
                  <a:cubicBezTo>
                    <a:pt x="9711" y="8437"/>
                    <a:pt x="9734" y="8414"/>
                    <a:pt x="9734" y="8391"/>
                  </a:cubicBezTo>
                  <a:cubicBezTo>
                    <a:pt x="10823" y="7232"/>
                    <a:pt x="11843" y="6027"/>
                    <a:pt x="12770" y="4752"/>
                  </a:cubicBezTo>
                  <a:cubicBezTo>
                    <a:pt x="12793" y="4729"/>
                    <a:pt x="12816" y="4706"/>
                    <a:pt x="12816" y="4683"/>
                  </a:cubicBezTo>
                  <a:cubicBezTo>
                    <a:pt x="13117" y="4289"/>
                    <a:pt x="13395" y="3872"/>
                    <a:pt x="13650" y="3455"/>
                  </a:cubicBezTo>
                  <a:cubicBezTo>
                    <a:pt x="14137" y="2690"/>
                    <a:pt x="14577" y="1832"/>
                    <a:pt x="14438" y="952"/>
                  </a:cubicBezTo>
                  <a:cubicBezTo>
                    <a:pt x="14415" y="720"/>
                    <a:pt x="14299" y="442"/>
                    <a:pt x="14137" y="280"/>
                  </a:cubicBezTo>
                  <a:cubicBezTo>
                    <a:pt x="14114" y="256"/>
                    <a:pt x="14114" y="256"/>
                    <a:pt x="14091" y="233"/>
                  </a:cubicBezTo>
                  <a:cubicBezTo>
                    <a:pt x="14067" y="210"/>
                    <a:pt x="14044" y="187"/>
                    <a:pt x="14021" y="187"/>
                  </a:cubicBezTo>
                  <a:cubicBezTo>
                    <a:pt x="13856" y="55"/>
                    <a:pt x="13659" y="1"/>
                    <a:pt x="1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381080" y="2334112"/>
              <a:ext cx="1214073" cy="1346793"/>
            </a:xfrm>
            <a:custGeom>
              <a:avLst/>
              <a:gdLst/>
              <a:ahLst/>
              <a:cxnLst/>
              <a:rect l="l" t="t" r="r" b="b"/>
              <a:pathLst>
                <a:path w="14601" h="16223" extrusionOk="0">
                  <a:moveTo>
                    <a:pt x="14555" y="0"/>
                  </a:moveTo>
                  <a:cubicBezTo>
                    <a:pt x="14091" y="672"/>
                    <a:pt x="13604" y="1344"/>
                    <a:pt x="13118" y="2016"/>
                  </a:cubicBezTo>
                  <a:cubicBezTo>
                    <a:pt x="13095" y="2040"/>
                    <a:pt x="13071" y="2063"/>
                    <a:pt x="13048" y="2086"/>
                  </a:cubicBezTo>
                  <a:cubicBezTo>
                    <a:pt x="12121" y="3337"/>
                    <a:pt x="11148" y="4589"/>
                    <a:pt x="10151" y="5794"/>
                  </a:cubicBezTo>
                  <a:cubicBezTo>
                    <a:pt x="10128" y="5817"/>
                    <a:pt x="10105" y="5840"/>
                    <a:pt x="10105" y="5840"/>
                  </a:cubicBezTo>
                  <a:cubicBezTo>
                    <a:pt x="8993" y="7184"/>
                    <a:pt x="7834" y="8482"/>
                    <a:pt x="6652" y="9757"/>
                  </a:cubicBezTo>
                  <a:cubicBezTo>
                    <a:pt x="6652" y="9780"/>
                    <a:pt x="6629" y="9780"/>
                    <a:pt x="6606" y="9803"/>
                  </a:cubicBezTo>
                  <a:cubicBezTo>
                    <a:pt x="5679" y="10823"/>
                    <a:pt x="4705" y="11796"/>
                    <a:pt x="3709" y="12770"/>
                  </a:cubicBezTo>
                  <a:cubicBezTo>
                    <a:pt x="3709" y="12770"/>
                    <a:pt x="3685" y="12793"/>
                    <a:pt x="3662" y="12793"/>
                  </a:cubicBezTo>
                  <a:cubicBezTo>
                    <a:pt x="2643" y="13813"/>
                    <a:pt x="1553" y="14809"/>
                    <a:pt x="464" y="15782"/>
                  </a:cubicBezTo>
                  <a:lnTo>
                    <a:pt x="24" y="16176"/>
                  </a:lnTo>
                  <a:cubicBezTo>
                    <a:pt x="24" y="16176"/>
                    <a:pt x="1" y="16200"/>
                    <a:pt x="24" y="16200"/>
                  </a:cubicBezTo>
                  <a:cubicBezTo>
                    <a:pt x="24" y="16223"/>
                    <a:pt x="24" y="16223"/>
                    <a:pt x="24" y="16223"/>
                  </a:cubicBezTo>
                  <a:lnTo>
                    <a:pt x="70" y="16223"/>
                  </a:lnTo>
                  <a:cubicBezTo>
                    <a:pt x="186" y="16084"/>
                    <a:pt x="325" y="15968"/>
                    <a:pt x="464" y="15852"/>
                  </a:cubicBezTo>
                  <a:cubicBezTo>
                    <a:pt x="1577" y="14879"/>
                    <a:pt x="2643" y="13882"/>
                    <a:pt x="3709" y="12862"/>
                  </a:cubicBezTo>
                  <a:cubicBezTo>
                    <a:pt x="3709" y="12839"/>
                    <a:pt x="3732" y="12839"/>
                    <a:pt x="3732" y="12816"/>
                  </a:cubicBezTo>
                  <a:cubicBezTo>
                    <a:pt x="3964" y="12607"/>
                    <a:pt x="4172" y="12399"/>
                    <a:pt x="4404" y="12167"/>
                  </a:cubicBezTo>
                  <a:cubicBezTo>
                    <a:pt x="4404" y="12167"/>
                    <a:pt x="4404" y="12144"/>
                    <a:pt x="4427" y="12144"/>
                  </a:cubicBezTo>
                  <a:cubicBezTo>
                    <a:pt x="5679" y="10892"/>
                    <a:pt x="6930" y="9572"/>
                    <a:pt x="8112" y="8251"/>
                  </a:cubicBezTo>
                  <a:cubicBezTo>
                    <a:pt x="8135" y="8227"/>
                    <a:pt x="8135" y="8204"/>
                    <a:pt x="8158" y="8181"/>
                  </a:cubicBezTo>
                  <a:cubicBezTo>
                    <a:pt x="9155" y="7069"/>
                    <a:pt x="10128" y="5910"/>
                    <a:pt x="11078" y="4751"/>
                  </a:cubicBezTo>
                  <a:cubicBezTo>
                    <a:pt x="11078" y="4728"/>
                    <a:pt x="11102" y="4705"/>
                    <a:pt x="11125" y="4682"/>
                  </a:cubicBezTo>
                  <a:cubicBezTo>
                    <a:pt x="11797" y="3847"/>
                    <a:pt x="12446" y="2990"/>
                    <a:pt x="13095" y="2132"/>
                  </a:cubicBezTo>
                  <a:cubicBezTo>
                    <a:pt x="13095" y="2132"/>
                    <a:pt x="13095" y="2109"/>
                    <a:pt x="13118" y="2086"/>
                  </a:cubicBezTo>
                  <a:cubicBezTo>
                    <a:pt x="13628" y="1414"/>
                    <a:pt x="14114" y="742"/>
                    <a:pt x="14601" y="47"/>
                  </a:cubicBezTo>
                  <a:cubicBezTo>
                    <a:pt x="14578" y="23"/>
                    <a:pt x="14578" y="23"/>
                    <a:pt x="14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3298308" y="2703457"/>
              <a:ext cx="187004" cy="25154"/>
            </a:xfrm>
            <a:custGeom>
              <a:avLst/>
              <a:gdLst/>
              <a:ahLst/>
              <a:cxnLst/>
              <a:rect l="l" t="t" r="r" b="b"/>
              <a:pathLst>
                <a:path w="2249" h="303" extrusionOk="0">
                  <a:moveTo>
                    <a:pt x="2249" y="1"/>
                  </a:moveTo>
                  <a:cubicBezTo>
                    <a:pt x="1531" y="140"/>
                    <a:pt x="812" y="209"/>
                    <a:pt x="94" y="233"/>
                  </a:cubicBezTo>
                  <a:lnTo>
                    <a:pt x="24" y="233"/>
                  </a:lnTo>
                  <a:cubicBezTo>
                    <a:pt x="24" y="233"/>
                    <a:pt x="1" y="256"/>
                    <a:pt x="1" y="256"/>
                  </a:cubicBezTo>
                  <a:cubicBezTo>
                    <a:pt x="1" y="279"/>
                    <a:pt x="24" y="279"/>
                    <a:pt x="24" y="279"/>
                  </a:cubicBezTo>
                  <a:cubicBezTo>
                    <a:pt x="24" y="302"/>
                    <a:pt x="24" y="302"/>
                    <a:pt x="47" y="302"/>
                  </a:cubicBezTo>
                  <a:cubicBezTo>
                    <a:pt x="766" y="279"/>
                    <a:pt x="1484" y="209"/>
                    <a:pt x="2203" y="70"/>
                  </a:cubicBezTo>
                  <a:cubicBezTo>
                    <a:pt x="2226" y="47"/>
                    <a:pt x="2226" y="24"/>
                    <a:pt x="2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3202020" y="2538003"/>
              <a:ext cx="23199" cy="282924"/>
            </a:xfrm>
            <a:custGeom>
              <a:avLst/>
              <a:gdLst/>
              <a:ahLst/>
              <a:cxnLst/>
              <a:rect l="l" t="t" r="r" b="b"/>
              <a:pathLst>
                <a:path w="279" h="3408" extrusionOk="0">
                  <a:moveTo>
                    <a:pt x="93" y="1"/>
                  </a:moveTo>
                  <a:lnTo>
                    <a:pt x="93" y="1"/>
                  </a:lnTo>
                  <a:cubicBezTo>
                    <a:pt x="70" y="24"/>
                    <a:pt x="47" y="47"/>
                    <a:pt x="23" y="47"/>
                  </a:cubicBezTo>
                  <a:cubicBezTo>
                    <a:pt x="0" y="1183"/>
                    <a:pt x="116" y="2295"/>
                    <a:pt x="232" y="3384"/>
                  </a:cubicBezTo>
                  <a:cubicBezTo>
                    <a:pt x="232" y="3407"/>
                    <a:pt x="232" y="3407"/>
                    <a:pt x="232" y="3407"/>
                  </a:cubicBezTo>
                  <a:lnTo>
                    <a:pt x="255" y="3407"/>
                  </a:lnTo>
                  <a:cubicBezTo>
                    <a:pt x="278" y="3407"/>
                    <a:pt x="278" y="3384"/>
                    <a:pt x="278" y="3384"/>
                  </a:cubicBezTo>
                  <a:cubicBezTo>
                    <a:pt x="278" y="3361"/>
                    <a:pt x="278" y="3361"/>
                    <a:pt x="278" y="3338"/>
                  </a:cubicBezTo>
                  <a:cubicBezTo>
                    <a:pt x="162" y="2249"/>
                    <a:pt x="47" y="1113"/>
                    <a:pt x="9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3466022" y="2328301"/>
              <a:ext cx="13553" cy="182888"/>
            </a:xfrm>
            <a:custGeom>
              <a:avLst/>
              <a:gdLst/>
              <a:ahLst/>
              <a:cxnLst/>
              <a:rect l="l" t="t" r="r" b="b"/>
              <a:pathLst>
                <a:path w="163" h="2203" extrusionOk="0">
                  <a:moveTo>
                    <a:pt x="162" y="1"/>
                  </a:moveTo>
                  <a:cubicBezTo>
                    <a:pt x="162" y="1"/>
                    <a:pt x="139" y="24"/>
                    <a:pt x="116" y="24"/>
                  </a:cubicBezTo>
                  <a:cubicBezTo>
                    <a:pt x="23" y="719"/>
                    <a:pt x="0" y="1438"/>
                    <a:pt x="23" y="2156"/>
                  </a:cubicBezTo>
                  <a:lnTo>
                    <a:pt x="23" y="2179"/>
                  </a:lnTo>
                  <a:cubicBezTo>
                    <a:pt x="23" y="2179"/>
                    <a:pt x="23" y="2202"/>
                    <a:pt x="23" y="2202"/>
                  </a:cubicBezTo>
                  <a:lnTo>
                    <a:pt x="47" y="2202"/>
                  </a:lnTo>
                  <a:cubicBezTo>
                    <a:pt x="70" y="2202"/>
                    <a:pt x="70" y="2179"/>
                    <a:pt x="70" y="2179"/>
                  </a:cubicBezTo>
                  <a:lnTo>
                    <a:pt x="70" y="2156"/>
                  </a:lnTo>
                  <a:lnTo>
                    <a:pt x="70" y="2063"/>
                  </a:lnTo>
                  <a:cubicBezTo>
                    <a:pt x="47" y="1391"/>
                    <a:pt x="93" y="696"/>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3053598" y="3011286"/>
              <a:ext cx="175447" cy="9049"/>
            </a:xfrm>
            <a:custGeom>
              <a:avLst/>
              <a:gdLst/>
              <a:ahLst/>
              <a:cxnLst/>
              <a:rect l="l" t="t" r="r" b="b"/>
              <a:pathLst>
                <a:path w="2110" h="109" extrusionOk="0">
                  <a:moveTo>
                    <a:pt x="2110" y="1"/>
                  </a:moveTo>
                  <a:lnTo>
                    <a:pt x="2110" y="1"/>
                  </a:lnTo>
                  <a:cubicBezTo>
                    <a:pt x="1694" y="29"/>
                    <a:pt x="1270" y="49"/>
                    <a:pt x="848" y="49"/>
                  </a:cubicBezTo>
                  <a:cubicBezTo>
                    <a:pt x="587" y="49"/>
                    <a:pt x="327" y="42"/>
                    <a:pt x="70" y="24"/>
                  </a:cubicBezTo>
                  <a:lnTo>
                    <a:pt x="24" y="24"/>
                  </a:lnTo>
                  <a:cubicBezTo>
                    <a:pt x="1" y="24"/>
                    <a:pt x="1" y="47"/>
                    <a:pt x="1" y="47"/>
                  </a:cubicBezTo>
                  <a:cubicBezTo>
                    <a:pt x="1" y="70"/>
                    <a:pt x="1" y="70"/>
                    <a:pt x="24" y="94"/>
                  </a:cubicBezTo>
                  <a:cubicBezTo>
                    <a:pt x="302" y="103"/>
                    <a:pt x="585" y="109"/>
                    <a:pt x="868" y="109"/>
                  </a:cubicBezTo>
                  <a:cubicBezTo>
                    <a:pt x="1268" y="109"/>
                    <a:pt x="1670" y="98"/>
                    <a:pt x="2063" y="70"/>
                  </a:cubicBezTo>
                  <a:cubicBezTo>
                    <a:pt x="2087" y="47"/>
                    <a:pt x="2110" y="24"/>
                    <a:pt x="2110"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841648" y="2491846"/>
              <a:ext cx="92546" cy="656170"/>
            </a:xfrm>
            <a:custGeom>
              <a:avLst/>
              <a:gdLst/>
              <a:ahLst/>
              <a:cxnLst/>
              <a:rect l="l" t="t" r="r" b="b"/>
              <a:pathLst>
                <a:path w="1113" h="7904" extrusionOk="0">
                  <a:moveTo>
                    <a:pt x="70" y="1"/>
                  </a:moveTo>
                  <a:cubicBezTo>
                    <a:pt x="47" y="1"/>
                    <a:pt x="24" y="24"/>
                    <a:pt x="0" y="47"/>
                  </a:cubicBezTo>
                  <a:cubicBezTo>
                    <a:pt x="24" y="2689"/>
                    <a:pt x="371" y="5331"/>
                    <a:pt x="1067" y="7880"/>
                  </a:cubicBezTo>
                  <a:cubicBezTo>
                    <a:pt x="1067" y="7903"/>
                    <a:pt x="1067" y="7903"/>
                    <a:pt x="1067" y="7903"/>
                  </a:cubicBezTo>
                  <a:lnTo>
                    <a:pt x="1090" y="7903"/>
                  </a:lnTo>
                  <a:cubicBezTo>
                    <a:pt x="1113" y="7903"/>
                    <a:pt x="1113" y="7880"/>
                    <a:pt x="1113" y="7880"/>
                  </a:cubicBezTo>
                  <a:cubicBezTo>
                    <a:pt x="1113" y="7880"/>
                    <a:pt x="1113" y="7857"/>
                    <a:pt x="1113" y="7857"/>
                  </a:cubicBezTo>
                  <a:cubicBezTo>
                    <a:pt x="441" y="5308"/>
                    <a:pt x="70" y="2643"/>
                    <a:pt x="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747190" y="3342194"/>
              <a:ext cx="129215" cy="13615"/>
            </a:xfrm>
            <a:custGeom>
              <a:avLst/>
              <a:gdLst/>
              <a:ahLst/>
              <a:cxnLst/>
              <a:rect l="l" t="t" r="r" b="b"/>
              <a:pathLst>
                <a:path w="1554" h="164" extrusionOk="0">
                  <a:moveTo>
                    <a:pt x="24" y="1"/>
                  </a:moveTo>
                  <a:cubicBezTo>
                    <a:pt x="1" y="1"/>
                    <a:pt x="1" y="1"/>
                    <a:pt x="1" y="24"/>
                  </a:cubicBezTo>
                  <a:cubicBezTo>
                    <a:pt x="1" y="47"/>
                    <a:pt x="1" y="47"/>
                    <a:pt x="1" y="47"/>
                  </a:cubicBezTo>
                  <a:lnTo>
                    <a:pt x="24" y="47"/>
                  </a:lnTo>
                  <a:cubicBezTo>
                    <a:pt x="511" y="117"/>
                    <a:pt x="997" y="163"/>
                    <a:pt x="1507" y="163"/>
                  </a:cubicBezTo>
                  <a:cubicBezTo>
                    <a:pt x="1530" y="140"/>
                    <a:pt x="1530" y="117"/>
                    <a:pt x="1554" y="94"/>
                  </a:cubicBezTo>
                  <a:cubicBezTo>
                    <a:pt x="1044" y="94"/>
                    <a:pt x="534" y="70"/>
                    <a:pt x="24"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573822" y="3019007"/>
              <a:ext cx="119487" cy="382960"/>
            </a:xfrm>
            <a:custGeom>
              <a:avLst/>
              <a:gdLst/>
              <a:ahLst/>
              <a:cxnLst/>
              <a:rect l="l" t="t" r="r" b="b"/>
              <a:pathLst>
                <a:path w="1437" h="4613" extrusionOk="0">
                  <a:moveTo>
                    <a:pt x="23" y="1"/>
                  </a:moveTo>
                  <a:cubicBezTo>
                    <a:pt x="23" y="47"/>
                    <a:pt x="0" y="70"/>
                    <a:pt x="0" y="116"/>
                  </a:cubicBezTo>
                  <a:cubicBezTo>
                    <a:pt x="301" y="1623"/>
                    <a:pt x="742" y="3106"/>
                    <a:pt x="1367" y="4543"/>
                  </a:cubicBezTo>
                  <a:lnTo>
                    <a:pt x="1367" y="4589"/>
                  </a:lnTo>
                  <a:cubicBezTo>
                    <a:pt x="1367" y="4589"/>
                    <a:pt x="1391" y="4589"/>
                    <a:pt x="1391" y="4612"/>
                  </a:cubicBezTo>
                  <a:lnTo>
                    <a:pt x="1414" y="4612"/>
                  </a:lnTo>
                  <a:cubicBezTo>
                    <a:pt x="1437" y="4612"/>
                    <a:pt x="1437" y="4589"/>
                    <a:pt x="1437" y="4566"/>
                  </a:cubicBezTo>
                  <a:lnTo>
                    <a:pt x="1414" y="4520"/>
                  </a:lnTo>
                  <a:cubicBezTo>
                    <a:pt x="788" y="3060"/>
                    <a:pt x="325" y="1553"/>
                    <a:pt x="2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989815" y="2668839"/>
              <a:ext cx="1969491" cy="1119823"/>
            </a:xfrm>
            <a:custGeom>
              <a:avLst/>
              <a:gdLst/>
              <a:ahLst/>
              <a:cxnLst/>
              <a:rect l="l" t="t" r="r" b="b"/>
              <a:pathLst>
                <a:path w="23686" h="13489" extrusionOk="0">
                  <a:moveTo>
                    <a:pt x="9780" y="1"/>
                  </a:moveTo>
                  <a:cubicBezTo>
                    <a:pt x="9780" y="1"/>
                    <a:pt x="9757" y="24"/>
                    <a:pt x="9711" y="24"/>
                  </a:cubicBezTo>
                  <a:cubicBezTo>
                    <a:pt x="9062" y="163"/>
                    <a:pt x="2827" y="1600"/>
                    <a:pt x="1576" y="4079"/>
                  </a:cubicBezTo>
                  <a:cubicBezTo>
                    <a:pt x="881" y="5447"/>
                    <a:pt x="348" y="8089"/>
                    <a:pt x="23" y="10244"/>
                  </a:cubicBezTo>
                  <a:cubicBezTo>
                    <a:pt x="0" y="11333"/>
                    <a:pt x="23" y="12423"/>
                    <a:pt x="46" y="13489"/>
                  </a:cubicBezTo>
                  <a:lnTo>
                    <a:pt x="23685" y="13489"/>
                  </a:lnTo>
                  <a:cubicBezTo>
                    <a:pt x="23523" y="12492"/>
                    <a:pt x="23222" y="10870"/>
                    <a:pt x="22735" y="9340"/>
                  </a:cubicBezTo>
                  <a:cubicBezTo>
                    <a:pt x="22364" y="8112"/>
                    <a:pt x="21877" y="6930"/>
                    <a:pt x="21275" y="6119"/>
                  </a:cubicBezTo>
                  <a:cubicBezTo>
                    <a:pt x="19421" y="3662"/>
                    <a:pt x="14206" y="487"/>
                    <a:pt x="14206" y="487"/>
                  </a:cubicBez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791381" y="2666930"/>
              <a:ext cx="474204" cy="529154"/>
            </a:xfrm>
            <a:custGeom>
              <a:avLst/>
              <a:gdLst/>
              <a:ahLst/>
              <a:cxnLst/>
              <a:rect l="l" t="t" r="r" b="b"/>
              <a:pathLst>
                <a:path w="5703" h="6374" extrusionOk="0">
                  <a:moveTo>
                    <a:pt x="47" y="0"/>
                  </a:moveTo>
                  <a:cubicBezTo>
                    <a:pt x="24" y="0"/>
                    <a:pt x="1" y="24"/>
                    <a:pt x="1" y="47"/>
                  </a:cubicBezTo>
                  <a:lnTo>
                    <a:pt x="325" y="6327"/>
                  </a:lnTo>
                  <a:cubicBezTo>
                    <a:pt x="325" y="6350"/>
                    <a:pt x="349" y="6374"/>
                    <a:pt x="349" y="6374"/>
                  </a:cubicBezTo>
                  <a:lnTo>
                    <a:pt x="372" y="6374"/>
                  </a:lnTo>
                  <a:cubicBezTo>
                    <a:pt x="372" y="6374"/>
                    <a:pt x="395" y="6374"/>
                    <a:pt x="395" y="6350"/>
                  </a:cubicBezTo>
                  <a:lnTo>
                    <a:pt x="2991" y="2897"/>
                  </a:lnTo>
                  <a:lnTo>
                    <a:pt x="5633" y="5980"/>
                  </a:lnTo>
                  <a:cubicBezTo>
                    <a:pt x="5633" y="6003"/>
                    <a:pt x="5656" y="6003"/>
                    <a:pt x="5679" y="6003"/>
                  </a:cubicBezTo>
                  <a:cubicBezTo>
                    <a:pt x="5679" y="5980"/>
                    <a:pt x="5702" y="5980"/>
                    <a:pt x="5679" y="5956"/>
                  </a:cubicBezTo>
                  <a:lnTo>
                    <a:pt x="4636" y="487"/>
                  </a:lnTo>
                  <a:cubicBezTo>
                    <a:pt x="4636" y="464"/>
                    <a:pt x="4613" y="464"/>
                    <a:pt x="4613" y="464"/>
                  </a:cubicBezTo>
                  <a:cubicBezTo>
                    <a:pt x="4590" y="464"/>
                    <a:pt x="4566" y="487"/>
                    <a:pt x="4566" y="510"/>
                  </a:cubicBezTo>
                  <a:lnTo>
                    <a:pt x="5586" y="5841"/>
                  </a:lnTo>
                  <a:lnTo>
                    <a:pt x="5586" y="5841"/>
                  </a:lnTo>
                  <a:lnTo>
                    <a:pt x="3014" y="2805"/>
                  </a:lnTo>
                  <a:lnTo>
                    <a:pt x="2967" y="2805"/>
                  </a:lnTo>
                  <a:lnTo>
                    <a:pt x="395" y="6235"/>
                  </a:lnTo>
                  <a:lnTo>
                    <a:pt x="94" y="24"/>
                  </a:lnTo>
                  <a:cubicBezTo>
                    <a:pt x="71" y="24"/>
                    <a:pt x="7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036174" y="2901620"/>
              <a:ext cx="52052" cy="890861"/>
            </a:xfrm>
            <a:custGeom>
              <a:avLst/>
              <a:gdLst/>
              <a:ahLst/>
              <a:cxnLst/>
              <a:rect l="l" t="t" r="r" b="b"/>
              <a:pathLst>
                <a:path w="626" h="10731" extrusionOk="0">
                  <a:moveTo>
                    <a:pt x="47" y="1"/>
                  </a:moveTo>
                  <a:cubicBezTo>
                    <a:pt x="23" y="1"/>
                    <a:pt x="0" y="24"/>
                    <a:pt x="0" y="47"/>
                  </a:cubicBezTo>
                  <a:cubicBezTo>
                    <a:pt x="0" y="117"/>
                    <a:pt x="371" y="6652"/>
                    <a:pt x="556" y="10708"/>
                  </a:cubicBezTo>
                  <a:cubicBezTo>
                    <a:pt x="556" y="10731"/>
                    <a:pt x="580" y="10731"/>
                    <a:pt x="603" y="10731"/>
                  </a:cubicBezTo>
                  <a:cubicBezTo>
                    <a:pt x="626" y="10731"/>
                    <a:pt x="626" y="10731"/>
                    <a:pt x="626" y="10708"/>
                  </a:cubicBezTo>
                  <a:cubicBezTo>
                    <a:pt x="441" y="6652"/>
                    <a:pt x="70" y="117"/>
                    <a:pt x="70" y="47"/>
                  </a:cubicBezTo>
                  <a:cubicBezTo>
                    <a:pt x="70" y="24"/>
                    <a:pt x="4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2558356" y="3464562"/>
              <a:ext cx="67518" cy="327919"/>
            </a:xfrm>
            <a:custGeom>
              <a:avLst/>
              <a:gdLst/>
              <a:ahLst/>
              <a:cxnLst/>
              <a:rect l="l" t="t" r="r" b="b"/>
              <a:pathLst>
                <a:path w="812" h="3950" extrusionOk="0">
                  <a:moveTo>
                    <a:pt x="44" y="1"/>
                  </a:moveTo>
                  <a:cubicBezTo>
                    <a:pt x="37" y="1"/>
                    <a:pt x="31" y="3"/>
                    <a:pt x="24" y="10"/>
                  </a:cubicBezTo>
                  <a:cubicBezTo>
                    <a:pt x="1" y="10"/>
                    <a:pt x="1" y="10"/>
                    <a:pt x="1" y="33"/>
                  </a:cubicBezTo>
                  <a:lnTo>
                    <a:pt x="302" y="1238"/>
                  </a:lnTo>
                  <a:cubicBezTo>
                    <a:pt x="395" y="1632"/>
                    <a:pt x="487" y="2050"/>
                    <a:pt x="580" y="2444"/>
                  </a:cubicBezTo>
                  <a:cubicBezTo>
                    <a:pt x="650" y="2745"/>
                    <a:pt x="742" y="3069"/>
                    <a:pt x="742" y="3394"/>
                  </a:cubicBezTo>
                  <a:cubicBezTo>
                    <a:pt x="742" y="3556"/>
                    <a:pt x="719" y="3741"/>
                    <a:pt x="673" y="3904"/>
                  </a:cubicBezTo>
                  <a:cubicBezTo>
                    <a:pt x="650" y="3927"/>
                    <a:pt x="673" y="3927"/>
                    <a:pt x="696" y="3950"/>
                  </a:cubicBezTo>
                  <a:cubicBezTo>
                    <a:pt x="719" y="3950"/>
                    <a:pt x="719" y="3927"/>
                    <a:pt x="719" y="3927"/>
                  </a:cubicBezTo>
                  <a:cubicBezTo>
                    <a:pt x="789" y="3741"/>
                    <a:pt x="812" y="3579"/>
                    <a:pt x="812" y="3394"/>
                  </a:cubicBezTo>
                  <a:cubicBezTo>
                    <a:pt x="812" y="3069"/>
                    <a:pt x="719" y="2745"/>
                    <a:pt x="650" y="2420"/>
                  </a:cubicBezTo>
                  <a:cubicBezTo>
                    <a:pt x="557" y="2026"/>
                    <a:pt x="464" y="1609"/>
                    <a:pt x="372" y="1215"/>
                  </a:cubicBezTo>
                  <a:lnTo>
                    <a:pt x="70" y="33"/>
                  </a:lnTo>
                  <a:cubicBezTo>
                    <a:pt x="70" y="17"/>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2828178" y="2279487"/>
              <a:ext cx="425894" cy="1509175"/>
            </a:xfrm>
            <a:custGeom>
              <a:avLst/>
              <a:gdLst/>
              <a:ahLst/>
              <a:cxnLst/>
              <a:rect l="l" t="t" r="r" b="b"/>
              <a:pathLst>
                <a:path w="5122" h="18179" extrusionOk="0">
                  <a:moveTo>
                    <a:pt x="869" y="1"/>
                  </a:moveTo>
                  <a:cubicBezTo>
                    <a:pt x="857" y="1"/>
                    <a:pt x="846" y="4"/>
                    <a:pt x="835" y="9"/>
                  </a:cubicBezTo>
                  <a:cubicBezTo>
                    <a:pt x="649" y="125"/>
                    <a:pt x="464" y="1168"/>
                    <a:pt x="325" y="2211"/>
                  </a:cubicBezTo>
                  <a:cubicBezTo>
                    <a:pt x="209" y="3115"/>
                    <a:pt x="116" y="4065"/>
                    <a:pt x="70" y="4389"/>
                  </a:cubicBezTo>
                  <a:cubicBezTo>
                    <a:pt x="0" y="5085"/>
                    <a:pt x="881" y="7541"/>
                    <a:pt x="974" y="8654"/>
                  </a:cubicBezTo>
                  <a:cubicBezTo>
                    <a:pt x="997" y="9163"/>
                    <a:pt x="835" y="11550"/>
                    <a:pt x="626" y="14030"/>
                  </a:cubicBezTo>
                  <a:cubicBezTo>
                    <a:pt x="510" y="15513"/>
                    <a:pt x="394" y="17020"/>
                    <a:pt x="278" y="18179"/>
                  </a:cubicBezTo>
                  <a:lnTo>
                    <a:pt x="5052" y="18179"/>
                  </a:lnTo>
                  <a:lnTo>
                    <a:pt x="5122" y="7541"/>
                  </a:lnTo>
                  <a:lnTo>
                    <a:pt x="4867" y="7194"/>
                  </a:lnTo>
                  <a:lnTo>
                    <a:pt x="3894" y="5757"/>
                  </a:lnTo>
                  <a:lnTo>
                    <a:pt x="3592" y="5293"/>
                  </a:lnTo>
                  <a:lnTo>
                    <a:pt x="3569" y="5293"/>
                  </a:lnTo>
                  <a:lnTo>
                    <a:pt x="3523" y="5201"/>
                  </a:lnTo>
                  <a:lnTo>
                    <a:pt x="2967" y="4366"/>
                  </a:lnTo>
                  <a:lnTo>
                    <a:pt x="2943" y="4343"/>
                  </a:lnTo>
                  <a:lnTo>
                    <a:pt x="2341" y="3462"/>
                  </a:lnTo>
                  <a:lnTo>
                    <a:pt x="2225" y="3277"/>
                  </a:lnTo>
                  <a:lnTo>
                    <a:pt x="2225" y="3254"/>
                  </a:lnTo>
                  <a:lnTo>
                    <a:pt x="2132" y="3138"/>
                  </a:lnTo>
                  <a:lnTo>
                    <a:pt x="1970" y="2906"/>
                  </a:lnTo>
                  <a:cubicBezTo>
                    <a:pt x="1970" y="2906"/>
                    <a:pt x="1901" y="2605"/>
                    <a:pt x="1808" y="2234"/>
                  </a:cubicBezTo>
                  <a:cubicBezTo>
                    <a:pt x="1785" y="2234"/>
                    <a:pt x="1785" y="2211"/>
                    <a:pt x="1785" y="2211"/>
                  </a:cubicBezTo>
                  <a:cubicBezTo>
                    <a:pt x="1785" y="2188"/>
                    <a:pt x="1762" y="2141"/>
                    <a:pt x="1762" y="2118"/>
                  </a:cubicBezTo>
                  <a:lnTo>
                    <a:pt x="1762" y="2095"/>
                  </a:lnTo>
                  <a:cubicBezTo>
                    <a:pt x="1692" y="1886"/>
                    <a:pt x="1622" y="1632"/>
                    <a:pt x="1553" y="1400"/>
                  </a:cubicBezTo>
                  <a:cubicBezTo>
                    <a:pt x="1530" y="1377"/>
                    <a:pt x="1530" y="1377"/>
                    <a:pt x="1530" y="1353"/>
                  </a:cubicBezTo>
                  <a:cubicBezTo>
                    <a:pt x="1312" y="657"/>
                    <a:pt x="1053" y="1"/>
                    <a:pt x="869"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2953402" y="2316762"/>
              <a:ext cx="387396" cy="593824"/>
            </a:xfrm>
            <a:custGeom>
              <a:avLst/>
              <a:gdLst/>
              <a:ahLst/>
              <a:cxnLst/>
              <a:rect l="l" t="t" r="r" b="b"/>
              <a:pathLst>
                <a:path w="4659" h="7153" extrusionOk="0">
                  <a:moveTo>
                    <a:pt x="1298" y="1"/>
                  </a:moveTo>
                  <a:lnTo>
                    <a:pt x="1" y="928"/>
                  </a:lnTo>
                  <a:lnTo>
                    <a:pt x="1971" y="6351"/>
                  </a:lnTo>
                  <a:lnTo>
                    <a:pt x="2225" y="6976"/>
                  </a:lnTo>
                  <a:cubicBezTo>
                    <a:pt x="2262" y="7086"/>
                    <a:pt x="2371" y="7153"/>
                    <a:pt x="2496" y="7153"/>
                  </a:cubicBezTo>
                  <a:cubicBezTo>
                    <a:pt x="2529" y="7153"/>
                    <a:pt x="2562" y="7148"/>
                    <a:pt x="2596" y="7139"/>
                  </a:cubicBezTo>
                  <a:cubicBezTo>
                    <a:pt x="2990" y="6999"/>
                    <a:pt x="3755" y="6606"/>
                    <a:pt x="4589" y="5424"/>
                  </a:cubicBezTo>
                  <a:cubicBezTo>
                    <a:pt x="4659" y="5331"/>
                    <a:pt x="4659" y="5192"/>
                    <a:pt x="4589" y="5099"/>
                  </a:cubicBez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2934111" y="2316762"/>
              <a:ext cx="416332" cy="443147"/>
            </a:xfrm>
            <a:custGeom>
              <a:avLst/>
              <a:gdLst/>
              <a:ahLst/>
              <a:cxnLst/>
              <a:rect l="l" t="t" r="r" b="b"/>
              <a:pathLst>
                <a:path w="5007" h="5338" extrusionOk="0">
                  <a:moveTo>
                    <a:pt x="2091" y="0"/>
                  </a:moveTo>
                  <a:cubicBezTo>
                    <a:pt x="2082" y="0"/>
                    <a:pt x="2073" y="0"/>
                    <a:pt x="2063" y="1"/>
                  </a:cubicBezTo>
                  <a:cubicBezTo>
                    <a:pt x="1368" y="1"/>
                    <a:pt x="1" y="2388"/>
                    <a:pt x="233" y="2828"/>
                  </a:cubicBezTo>
                  <a:cubicBezTo>
                    <a:pt x="290" y="2937"/>
                    <a:pt x="382" y="2978"/>
                    <a:pt x="489" y="2978"/>
                  </a:cubicBezTo>
                  <a:cubicBezTo>
                    <a:pt x="815" y="2978"/>
                    <a:pt x="1275" y="2596"/>
                    <a:pt x="1276" y="2596"/>
                  </a:cubicBezTo>
                  <a:lnTo>
                    <a:pt x="1276" y="2596"/>
                  </a:lnTo>
                  <a:cubicBezTo>
                    <a:pt x="1275" y="2596"/>
                    <a:pt x="650" y="3662"/>
                    <a:pt x="905" y="4033"/>
                  </a:cubicBezTo>
                  <a:cubicBezTo>
                    <a:pt x="995" y="4150"/>
                    <a:pt x="1108" y="4194"/>
                    <a:pt x="1218" y="4194"/>
                  </a:cubicBezTo>
                  <a:cubicBezTo>
                    <a:pt x="1305" y="4194"/>
                    <a:pt x="1389" y="4167"/>
                    <a:pt x="1461" y="4126"/>
                  </a:cubicBezTo>
                  <a:cubicBezTo>
                    <a:pt x="1526" y="4093"/>
                    <a:pt x="1580" y="4041"/>
                    <a:pt x="1620" y="3994"/>
                  </a:cubicBezTo>
                  <a:lnTo>
                    <a:pt x="1620" y="3994"/>
                  </a:lnTo>
                  <a:cubicBezTo>
                    <a:pt x="1508" y="4163"/>
                    <a:pt x="1313" y="4517"/>
                    <a:pt x="1415" y="4821"/>
                  </a:cubicBezTo>
                  <a:cubicBezTo>
                    <a:pt x="1456" y="4933"/>
                    <a:pt x="1540" y="4974"/>
                    <a:pt x="1643" y="4974"/>
                  </a:cubicBezTo>
                  <a:cubicBezTo>
                    <a:pt x="1946" y="4974"/>
                    <a:pt x="2411" y="4613"/>
                    <a:pt x="2411" y="4612"/>
                  </a:cubicBezTo>
                  <a:lnTo>
                    <a:pt x="2411" y="4612"/>
                  </a:lnTo>
                  <a:cubicBezTo>
                    <a:pt x="2411" y="4613"/>
                    <a:pt x="2133" y="5053"/>
                    <a:pt x="2388" y="5308"/>
                  </a:cubicBezTo>
                  <a:cubicBezTo>
                    <a:pt x="2408" y="5328"/>
                    <a:pt x="2437" y="5338"/>
                    <a:pt x="2473" y="5338"/>
                  </a:cubicBezTo>
                  <a:cubicBezTo>
                    <a:pt x="2882" y="5338"/>
                    <a:pt x="4196" y="4103"/>
                    <a:pt x="4196" y="4103"/>
                  </a:cubicBezTo>
                  <a:lnTo>
                    <a:pt x="4844" y="5192"/>
                  </a:lnTo>
                  <a:cubicBezTo>
                    <a:pt x="4844" y="5192"/>
                    <a:pt x="5007" y="4798"/>
                    <a:pt x="4937" y="4126"/>
                  </a:cubicBezTo>
                  <a:cubicBezTo>
                    <a:pt x="4891" y="3454"/>
                    <a:pt x="4242" y="2897"/>
                    <a:pt x="4242" y="2897"/>
                  </a:cubicBezTo>
                  <a:cubicBezTo>
                    <a:pt x="4474" y="1947"/>
                    <a:pt x="3547" y="1831"/>
                    <a:pt x="3547" y="1831"/>
                  </a:cubicBezTo>
                  <a:cubicBezTo>
                    <a:pt x="3613" y="879"/>
                    <a:pt x="2748" y="858"/>
                    <a:pt x="2671" y="858"/>
                  </a:cubicBezTo>
                  <a:cubicBezTo>
                    <a:pt x="2668" y="858"/>
                    <a:pt x="2666" y="858"/>
                    <a:pt x="2666" y="858"/>
                  </a:cubicBezTo>
                  <a:cubicBezTo>
                    <a:pt x="2666" y="858"/>
                    <a:pt x="2779" y="0"/>
                    <a:pt x="2091" y="0"/>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2951489" y="2315267"/>
              <a:ext cx="213945" cy="243988"/>
            </a:xfrm>
            <a:custGeom>
              <a:avLst/>
              <a:gdLst/>
              <a:ahLst/>
              <a:cxnLst/>
              <a:rect l="l" t="t" r="r" b="b"/>
              <a:pathLst>
                <a:path w="2573" h="2939" extrusionOk="0">
                  <a:moveTo>
                    <a:pt x="1887" y="1"/>
                  </a:moveTo>
                  <a:cubicBezTo>
                    <a:pt x="1440" y="1"/>
                    <a:pt x="1110" y="305"/>
                    <a:pt x="603" y="1177"/>
                  </a:cubicBezTo>
                  <a:cubicBezTo>
                    <a:pt x="24" y="2128"/>
                    <a:pt x="0" y="2707"/>
                    <a:pt x="209" y="2869"/>
                  </a:cubicBezTo>
                  <a:cubicBezTo>
                    <a:pt x="279" y="2915"/>
                    <a:pt x="348" y="2939"/>
                    <a:pt x="441" y="2939"/>
                  </a:cubicBezTo>
                  <a:cubicBezTo>
                    <a:pt x="626" y="2939"/>
                    <a:pt x="858" y="2846"/>
                    <a:pt x="1113" y="2637"/>
                  </a:cubicBezTo>
                  <a:cubicBezTo>
                    <a:pt x="1113" y="2614"/>
                    <a:pt x="1113" y="2591"/>
                    <a:pt x="1113" y="2568"/>
                  </a:cubicBezTo>
                  <a:lnTo>
                    <a:pt x="1067" y="2568"/>
                  </a:lnTo>
                  <a:cubicBezTo>
                    <a:pt x="817" y="2767"/>
                    <a:pt x="591" y="2872"/>
                    <a:pt x="424" y="2872"/>
                  </a:cubicBezTo>
                  <a:cubicBezTo>
                    <a:pt x="358" y="2872"/>
                    <a:pt x="301" y="2855"/>
                    <a:pt x="255" y="2823"/>
                  </a:cubicBezTo>
                  <a:cubicBezTo>
                    <a:pt x="116" y="2730"/>
                    <a:pt x="47" y="2267"/>
                    <a:pt x="673" y="1201"/>
                  </a:cubicBezTo>
                  <a:cubicBezTo>
                    <a:pt x="1213" y="299"/>
                    <a:pt x="1529" y="73"/>
                    <a:pt x="1904" y="73"/>
                  </a:cubicBezTo>
                  <a:cubicBezTo>
                    <a:pt x="1963" y="73"/>
                    <a:pt x="2023" y="79"/>
                    <a:pt x="2086" y="88"/>
                  </a:cubicBezTo>
                  <a:cubicBezTo>
                    <a:pt x="2503" y="181"/>
                    <a:pt x="2434" y="853"/>
                    <a:pt x="2434" y="853"/>
                  </a:cubicBezTo>
                  <a:cubicBezTo>
                    <a:pt x="2434" y="876"/>
                    <a:pt x="2434" y="899"/>
                    <a:pt x="2457" y="899"/>
                  </a:cubicBezTo>
                  <a:cubicBezTo>
                    <a:pt x="2480" y="899"/>
                    <a:pt x="2503" y="899"/>
                    <a:pt x="2503" y="876"/>
                  </a:cubicBezTo>
                  <a:cubicBezTo>
                    <a:pt x="2503" y="853"/>
                    <a:pt x="2573" y="111"/>
                    <a:pt x="2086" y="19"/>
                  </a:cubicBezTo>
                  <a:cubicBezTo>
                    <a:pt x="2017" y="7"/>
                    <a:pt x="1951"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2995808" y="2383923"/>
              <a:ext cx="242881" cy="283090"/>
            </a:xfrm>
            <a:custGeom>
              <a:avLst/>
              <a:gdLst/>
              <a:ahLst/>
              <a:cxnLst/>
              <a:rect l="l" t="t" r="r" b="b"/>
              <a:pathLst>
                <a:path w="2921" h="3410" extrusionOk="0">
                  <a:moveTo>
                    <a:pt x="1959" y="0"/>
                  </a:moveTo>
                  <a:cubicBezTo>
                    <a:pt x="1940" y="0"/>
                    <a:pt x="1920" y="1"/>
                    <a:pt x="1901" y="3"/>
                  </a:cubicBezTo>
                  <a:cubicBezTo>
                    <a:pt x="1715" y="26"/>
                    <a:pt x="1530" y="142"/>
                    <a:pt x="1391" y="327"/>
                  </a:cubicBezTo>
                  <a:cubicBezTo>
                    <a:pt x="1020" y="814"/>
                    <a:pt x="418" y="1880"/>
                    <a:pt x="255" y="2297"/>
                  </a:cubicBezTo>
                  <a:cubicBezTo>
                    <a:pt x="24" y="2830"/>
                    <a:pt x="0" y="3155"/>
                    <a:pt x="163" y="3294"/>
                  </a:cubicBezTo>
                  <a:cubicBezTo>
                    <a:pt x="279" y="3363"/>
                    <a:pt x="394" y="3409"/>
                    <a:pt x="534" y="3409"/>
                  </a:cubicBezTo>
                  <a:cubicBezTo>
                    <a:pt x="649" y="3409"/>
                    <a:pt x="788" y="3363"/>
                    <a:pt x="812" y="3340"/>
                  </a:cubicBezTo>
                  <a:cubicBezTo>
                    <a:pt x="835" y="3317"/>
                    <a:pt x="835" y="3294"/>
                    <a:pt x="812" y="3270"/>
                  </a:cubicBezTo>
                  <a:lnTo>
                    <a:pt x="765" y="3270"/>
                  </a:lnTo>
                  <a:cubicBezTo>
                    <a:pt x="739" y="3296"/>
                    <a:pt x="627" y="3329"/>
                    <a:pt x="504" y="3329"/>
                  </a:cubicBezTo>
                  <a:cubicBezTo>
                    <a:pt x="407" y="3329"/>
                    <a:pt x="304" y="3309"/>
                    <a:pt x="232" y="3247"/>
                  </a:cubicBezTo>
                  <a:cubicBezTo>
                    <a:pt x="93" y="3108"/>
                    <a:pt x="116" y="2807"/>
                    <a:pt x="325" y="2320"/>
                  </a:cubicBezTo>
                  <a:cubicBezTo>
                    <a:pt x="487" y="1903"/>
                    <a:pt x="1090" y="837"/>
                    <a:pt x="1461" y="374"/>
                  </a:cubicBezTo>
                  <a:cubicBezTo>
                    <a:pt x="1576" y="211"/>
                    <a:pt x="1739" y="119"/>
                    <a:pt x="1924" y="95"/>
                  </a:cubicBezTo>
                  <a:cubicBezTo>
                    <a:pt x="1955" y="90"/>
                    <a:pt x="1985" y="87"/>
                    <a:pt x="2015" y="87"/>
                  </a:cubicBezTo>
                  <a:cubicBezTo>
                    <a:pt x="2238" y="87"/>
                    <a:pt x="2448" y="225"/>
                    <a:pt x="2550" y="327"/>
                  </a:cubicBezTo>
                  <a:cubicBezTo>
                    <a:pt x="2851" y="559"/>
                    <a:pt x="2758" y="1022"/>
                    <a:pt x="2758" y="1022"/>
                  </a:cubicBezTo>
                  <a:cubicBezTo>
                    <a:pt x="2758" y="1046"/>
                    <a:pt x="2782" y="1069"/>
                    <a:pt x="2805" y="1069"/>
                  </a:cubicBezTo>
                  <a:cubicBezTo>
                    <a:pt x="2805" y="1069"/>
                    <a:pt x="2828" y="1069"/>
                    <a:pt x="2828" y="1046"/>
                  </a:cubicBezTo>
                  <a:cubicBezTo>
                    <a:pt x="2851" y="1022"/>
                    <a:pt x="2921" y="536"/>
                    <a:pt x="2596" y="258"/>
                  </a:cubicBezTo>
                  <a:cubicBezTo>
                    <a:pt x="2444" y="149"/>
                    <a:pt x="2232" y="0"/>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3043952" y="2467937"/>
              <a:ext cx="258347" cy="258683"/>
            </a:xfrm>
            <a:custGeom>
              <a:avLst/>
              <a:gdLst/>
              <a:ahLst/>
              <a:cxnLst/>
              <a:rect l="l" t="t" r="r" b="b"/>
              <a:pathLst>
                <a:path w="3107" h="3116" extrusionOk="0">
                  <a:moveTo>
                    <a:pt x="2346" y="1"/>
                  </a:moveTo>
                  <a:cubicBezTo>
                    <a:pt x="2258" y="1"/>
                    <a:pt x="2172" y="35"/>
                    <a:pt x="2087" y="103"/>
                  </a:cubicBezTo>
                  <a:cubicBezTo>
                    <a:pt x="1832" y="265"/>
                    <a:pt x="1322" y="683"/>
                    <a:pt x="997" y="1123"/>
                  </a:cubicBezTo>
                  <a:cubicBezTo>
                    <a:pt x="928" y="1192"/>
                    <a:pt x="882" y="1285"/>
                    <a:pt x="812" y="1378"/>
                  </a:cubicBezTo>
                  <a:cubicBezTo>
                    <a:pt x="441" y="1818"/>
                    <a:pt x="1" y="2397"/>
                    <a:pt x="70" y="2791"/>
                  </a:cubicBezTo>
                  <a:cubicBezTo>
                    <a:pt x="117" y="2931"/>
                    <a:pt x="186" y="3023"/>
                    <a:pt x="302" y="3070"/>
                  </a:cubicBezTo>
                  <a:cubicBezTo>
                    <a:pt x="348" y="3093"/>
                    <a:pt x="418" y="3116"/>
                    <a:pt x="464" y="3116"/>
                  </a:cubicBezTo>
                  <a:cubicBezTo>
                    <a:pt x="627" y="3116"/>
                    <a:pt x="812" y="3046"/>
                    <a:pt x="882" y="2977"/>
                  </a:cubicBezTo>
                  <a:cubicBezTo>
                    <a:pt x="1067" y="2884"/>
                    <a:pt x="1136" y="2768"/>
                    <a:pt x="1136" y="2768"/>
                  </a:cubicBezTo>
                  <a:cubicBezTo>
                    <a:pt x="1160" y="2745"/>
                    <a:pt x="1160" y="2722"/>
                    <a:pt x="1136" y="2722"/>
                  </a:cubicBezTo>
                  <a:cubicBezTo>
                    <a:pt x="1136" y="2713"/>
                    <a:pt x="1136" y="2705"/>
                    <a:pt x="1136" y="2699"/>
                  </a:cubicBezTo>
                  <a:cubicBezTo>
                    <a:pt x="1136" y="2699"/>
                    <a:pt x="997" y="2815"/>
                    <a:pt x="858" y="2907"/>
                  </a:cubicBezTo>
                  <a:cubicBezTo>
                    <a:pt x="775" y="2974"/>
                    <a:pt x="621" y="3028"/>
                    <a:pt x="480" y="3028"/>
                  </a:cubicBezTo>
                  <a:cubicBezTo>
                    <a:pt x="425" y="3028"/>
                    <a:pt x="371" y="3020"/>
                    <a:pt x="325" y="3000"/>
                  </a:cubicBezTo>
                  <a:cubicBezTo>
                    <a:pt x="233" y="2977"/>
                    <a:pt x="186" y="2884"/>
                    <a:pt x="163" y="2768"/>
                  </a:cubicBezTo>
                  <a:cubicBezTo>
                    <a:pt x="70" y="2421"/>
                    <a:pt x="511" y="1864"/>
                    <a:pt x="858" y="1424"/>
                  </a:cubicBezTo>
                  <a:cubicBezTo>
                    <a:pt x="928" y="1331"/>
                    <a:pt x="997" y="1239"/>
                    <a:pt x="1067" y="1169"/>
                  </a:cubicBezTo>
                  <a:cubicBezTo>
                    <a:pt x="1391" y="729"/>
                    <a:pt x="1878" y="335"/>
                    <a:pt x="2133" y="149"/>
                  </a:cubicBezTo>
                  <a:cubicBezTo>
                    <a:pt x="2193" y="110"/>
                    <a:pt x="2261" y="74"/>
                    <a:pt x="2343" y="74"/>
                  </a:cubicBezTo>
                  <a:cubicBezTo>
                    <a:pt x="2453" y="74"/>
                    <a:pt x="2587" y="137"/>
                    <a:pt x="2759" y="335"/>
                  </a:cubicBezTo>
                  <a:cubicBezTo>
                    <a:pt x="3037" y="636"/>
                    <a:pt x="2898" y="1053"/>
                    <a:pt x="2898" y="1053"/>
                  </a:cubicBezTo>
                  <a:cubicBezTo>
                    <a:pt x="2898" y="1076"/>
                    <a:pt x="2898" y="1100"/>
                    <a:pt x="2921" y="1100"/>
                  </a:cubicBezTo>
                  <a:cubicBezTo>
                    <a:pt x="2944" y="1100"/>
                    <a:pt x="2967" y="1100"/>
                    <a:pt x="2967" y="1076"/>
                  </a:cubicBezTo>
                  <a:cubicBezTo>
                    <a:pt x="2990" y="1053"/>
                    <a:pt x="3106" y="636"/>
                    <a:pt x="2828" y="289"/>
                  </a:cubicBezTo>
                  <a:cubicBezTo>
                    <a:pt x="2653" y="99"/>
                    <a:pt x="2496" y="1"/>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3109474" y="2558509"/>
              <a:ext cx="250614" cy="200819"/>
            </a:xfrm>
            <a:custGeom>
              <a:avLst/>
              <a:gdLst/>
              <a:ahLst/>
              <a:cxnLst/>
              <a:rect l="l" t="t" r="r" b="b"/>
              <a:pathLst>
                <a:path w="3014" h="2419" extrusionOk="0">
                  <a:moveTo>
                    <a:pt x="2088" y="0"/>
                  </a:moveTo>
                  <a:cubicBezTo>
                    <a:pt x="2071" y="0"/>
                    <a:pt x="2055" y="3"/>
                    <a:pt x="2040" y="9"/>
                  </a:cubicBezTo>
                  <a:cubicBezTo>
                    <a:pt x="1878" y="78"/>
                    <a:pt x="1322" y="356"/>
                    <a:pt x="974" y="773"/>
                  </a:cubicBezTo>
                  <a:cubicBezTo>
                    <a:pt x="951" y="820"/>
                    <a:pt x="905" y="889"/>
                    <a:pt x="858" y="936"/>
                  </a:cubicBezTo>
                  <a:cubicBezTo>
                    <a:pt x="372" y="1515"/>
                    <a:pt x="1" y="2002"/>
                    <a:pt x="140" y="2233"/>
                  </a:cubicBezTo>
                  <a:cubicBezTo>
                    <a:pt x="186" y="2349"/>
                    <a:pt x="279" y="2396"/>
                    <a:pt x="372" y="2419"/>
                  </a:cubicBezTo>
                  <a:lnTo>
                    <a:pt x="418" y="2419"/>
                  </a:lnTo>
                  <a:cubicBezTo>
                    <a:pt x="557" y="2419"/>
                    <a:pt x="696" y="2349"/>
                    <a:pt x="905" y="2187"/>
                  </a:cubicBezTo>
                  <a:cubicBezTo>
                    <a:pt x="1252" y="1932"/>
                    <a:pt x="1855" y="1446"/>
                    <a:pt x="1855" y="1446"/>
                  </a:cubicBezTo>
                  <a:cubicBezTo>
                    <a:pt x="1878" y="1422"/>
                    <a:pt x="1878" y="1399"/>
                    <a:pt x="1855" y="1399"/>
                  </a:cubicBezTo>
                  <a:cubicBezTo>
                    <a:pt x="1855" y="1376"/>
                    <a:pt x="1832" y="1376"/>
                    <a:pt x="1808" y="1376"/>
                  </a:cubicBezTo>
                  <a:cubicBezTo>
                    <a:pt x="1808" y="1399"/>
                    <a:pt x="1206" y="1863"/>
                    <a:pt x="858" y="2141"/>
                  </a:cubicBezTo>
                  <a:cubicBezTo>
                    <a:pt x="656" y="2283"/>
                    <a:pt x="524" y="2354"/>
                    <a:pt x="416" y="2354"/>
                  </a:cubicBezTo>
                  <a:cubicBezTo>
                    <a:pt x="401" y="2354"/>
                    <a:pt x="386" y="2352"/>
                    <a:pt x="372" y="2349"/>
                  </a:cubicBezTo>
                  <a:cubicBezTo>
                    <a:pt x="302" y="2349"/>
                    <a:pt x="256" y="2280"/>
                    <a:pt x="186" y="2210"/>
                  </a:cubicBezTo>
                  <a:cubicBezTo>
                    <a:pt x="70" y="2002"/>
                    <a:pt x="603" y="1353"/>
                    <a:pt x="905" y="982"/>
                  </a:cubicBezTo>
                  <a:cubicBezTo>
                    <a:pt x="951" y="936"/>
                    <a:pt x="997" y="889"/>
                    <a:pt x="1044" y="843"/>
                  </a:cubicBezTo>
                  <a:cubicBezTo>
                    <a:pt x="1368" y="426"/>
                    <a:pt x="1924" y="125"/>
                    <a:pt x="2063" y="78"/>
                  </a:cubicBezTo>
                  <a:cubicBezTo>
                    <a:pt x="2069" y="77"/>
                    <a:pt x="2074" y="77"/>
                    <a:pt x="2080" y="77"/>
                  </a:cubicBezTo>
                  <a:cubicBezTo>
                    <a:pt x="2206" y="77"/>
                    <a:pt x="2491" y="313"/>
                    <a:pt x="2712" y="866"/>
                  </a:cubicBezTo>
                  <a:cubicBezTo>
                    <a:pt x="2944" y="1422"/>
                    <a:pt x="2689" y="2280"/>
                    <a:pt x="2689" y="2280"/>
                  </a:cubicBezTo>
                  <a:cubicBezTo>
                    <a:pt x="2689" y="2303"/>
                    <a:pt x="2689" y="2326"/>
                    <a:pt x="2712" y="2326"/>
                  </a:cubicBezTo>
                  <a:cubicBezTo>
                    <a:pt x="2735" y="2326"/>
                    <a:pt x="2759" y="2326"/>
                    <a:pt x="2759" y="2303"/>
                  </a:cubicBezTo>
                  <a:cubicBezTo>
                    <a:pt x="2782" y="2257"/>
                    <a:pt x="3014" y="1422"/>
                    <a:pt x="2782" y="843"/>
                  </a:cubicBezTo>
                  <a:cubicBezTo>
                    <a:pt x="2590" y="353"/>
                    <a:pt x="2281"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348319" y="1684750"/>
              <a:ext cx="206295" cy="491630"/>
            </a:xfrm>
            <a:custGeom>
              <a:avLst/>
              <a:gdLst/>
              <a:ahLst/>
              <a:cxnLst/>
              <a:rect l="l" t="t" r="r" b="b"/>
              <a:pathLst>
                <a:path w="2481" h="5922" extrusionOk="0">
                  <a:moveTo>
                    <a:pt x="701" y="0"/>
                  </a:moveTo>
                  <a:cubicBezTo>
                    <a:pt x="660" y="0"/>
                    <a:pt x="619" y="4"/>
                    <a:pt x="580" y="12"/>
                  </a:cubicBezTo>
                  <a:cubicBezTo>
                    <a:pt x="1" y="128"/>
                    <a:pt x="418" y="1681"/>
                    <a:pt x="487" y="2052"/>
                  </a:cubicBezTo>
                  <a:cubicBezTo>
                    <a:pt x="719" y="3349"/>
                    <a:pt x="928" y="4624"/>
                    <a:pt x="1113" y="5922"/>
                  </a:cubicBezTo>
                  <a:cubicBezTo>
                    <a:pt x="1507" y="5783"/>
                    <a:pt x="1808" y="5481"/>
                    <a:pt x="2040" y="5111"/>
                  </a:cubicBezTo>
                  <a:cubicBezTo>
                    <a:pt x="2249" y="4763"/>
                    <a:pt x="2364" y="4369"/>
                    <a:pt x="2411" y="3952"/>
                  </a:cubicBezTo>
                  <a:cubicBezTo>
                    <a:pt x="2480" y="3326"/>
                    <a:pt x="2388" y="2631"/>
                    <a:pt x="1994" y="2121"/>
                  </a:cubicBezTo>
                  <a:cubicBezTo>
                    <a:pt x="1901" y="2005"/>
                    <a:pt x="1785" y="1889"/>
                    <a:pt x="1762" y="1727"/>
                  </a:cubicBezTo>
                  <a:cubicBezTo>
                    <a:pt x="1716" y="1542"/>
                    <a:pt x="1831" y="1356"/>
                    <a:pt x="1855" y="1171"/>
                  </a:cubicBezTo>
                  <a:cubicBezTo>
                    <a:pt x="1919" y="676"/>
                    <a:pt x="1243"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1797201" y="2262883"/>
              <a:ext cx="383571" cy="636744"/>
            </a:xfrm>
            <a:custGeom>
              <a:avLst/>
              <a:gdLst/>
              <a:ahLst/>
              <a:cxnLst/>
              <a:rect l="l" t="t" r="r" b="b"/>
              <a:pathLst>
                <a:path w="4613" h="7670" extrusionOk="0">
                  <a:moveTo>
                    <a:pt x="1" y="1"/>
                  </a:moveTo>
                  <a:lnTo>
                    <a:pt x="1" y="4914"/>
                  </a:lnTo>
                  <a:cubicBezTo>
                    <a:pt x="1" y="4914"/>
                    <a:pt x="1326" y="7670"/>
                    <a:pt x="2774" y="7670"/>
                  </a:cubicBezTo>
                  <a:cubicBezTo>
                    <a:pt x="2846" y="7670"/>
                    <a:pt x="2918" y="7663"/>
                    <a:pt x="2990" y="7648"/>
                  </a:cubicBezTo>
                  <a:cubicBezTo>
                    <a:pt x="4543" y="7347"/>
                    <a:pt x="4496" y="5377"/>
                    <a:pt x="4496" y="5377"/>
                  </a:cubicBezTo>
                  <a:lnTo>
                    <a:pt x="4543" y="4103"/>
                  </a:lnTo>
                  <a:lnTo>
                    <a:pt x="4589" y="2921"/>
                  </a:lnTo>
                  <a:lnTo>
                    <a:pt x="4612" y="2249"/>
                  </a:lnTo>
                  <a:lnTo>
                    <a:pt x="1" y="1"/>
                  </a:ln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1897397" y="2412979"/>
              <a:ext cx="281463" cy="206714"/>
            </a:xfrm>
            <a:custGeom>
              <a:avLst/>
              <a:gdLst/>
              <a:ahLst/>
              <a:cxnLst/>
              <a:rect l="l" t="t" r="r" b="b"/>
              <a:pathLst>
                <a:path w="3385" h="2490" extrusionOk="0">
                  <a:moveTo>
                    <a:pt x="1" y="0"/>
                  </a:moveTo>
                  <a:cubicBezTo>
                    <a:pt x="209" y="1066"/>
                    <a:pt x="928" y="1901"/>
                    <a:pt x="1901" y="2318"/>
                  </a:cubicBezTo>
                  <a:cubicBezTo>
                    <a:pt x="2155" y="2417"/>
                    <a:pt x="2427" y="2490"/>
                    <a:pt x="2684" y="2490"/>
                  </a:cubicBezTo>
                  <a:cubicBezTo>
                    <a:pt x="2849" y="2490"/>
                    <a:pt x="3008" y="2460"/>
                    <a:pt x="3152" y="2387"/>
                  </a:cubicBezTo>
                  <a:cubicBezTo>
                    <a:pt x="3222" y="2364"/>
                    <a:pt x="3291" y="2341"/>
                    <a:pt x="3338" y="2295"/>
                  </a:cubicBezTo>
                  <a:lnTo>
                    <a:pt x="3384" y="1113"/>
                  </a:lnTo>
                  <a:cubicBezTo>
                    <a:pt x="2179" y="1090"/>
                    <a:pt x="974" y="7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377127" y="1354921"/>
              <a:ext cx="595520" cy="572655"/>
            </a:xfrm>
            <a:custGeom>
              <a:avLst/>
              <a:gdLst/>
              <a:ahLst/>
              <a:cxnLst/>
              <a:rect l="l" t="t" r="r" b="b"/>
              <a:pathLst>
                <a:path w="7162" h="6898" extrusionOk="0">
                  <a:moveTo>
                    <a:pt x="4628" y="1"/>
                  </a:moveTo>
                  <a:cubicBezTo>
                    <a:pt x="4407" y="1"/>
                    <a:pt x="4187" y="45"/>
                    <a:pt x="3986" y="138"/>
                  </a:cubicBezTo>
                  <a:cubicBezTo>
                    <a:pt x="3592" y="323"/>
                    <a:pt x="3245" y="671"/>
                    <a:pt x="2805" y="717"/>
                  </a:cubicBezTo>
                  <a:cubicBezTo>
                    <a:pt x="2758" y="725"/>
                    <a:pt x="2712" y="728"/>
                    <a:pt x="2665" y="728"/>
                  </a:cubicBezTo>
                  <a:cubicBezTo>
                    <a:pt x="2570" y="728"/>
                    <a:pt x="2472" y="717"/>
                    <a:pt x="2364" y="717"/>
                  </a:cubicBezTo>
                  <a:cubicBezTo>
                    <a:pt x="2344" y="717"/>
                    <a:pt x="2324" y="716"/>
                    <a:pt x="2304" y="716"/>
                  </a:cubicBezTo>
                  <a:cubicBezTo>
                    <a:pt x="1605" y="716"/>
                    <a:pt x="892" y="1105"/>
                    <a:pt x="487" y="1691"/>
                  </a:cubicBezTo>
                  <a:cubicBezTo>
                    <a:pt x="93" y="2317"/>
                    <a:pt x="0" y="3128"/>
                    <a:pt x="232" y="3823"/>
                  </a:cubicBezTo>
                  <a:cubicBezTo>
                    <a:pt x="348" y="4171"/>
                    <a:pt x="533" y="4541"/>
                    <a:pt x="441" y="4889"/>
                  </a:cubicBezTo>
                  <a:cubicBezTo>
                    <a:pt x="417" y="5005"/>
                    <a:pt x="371" y="5098"/>
                    <a:pt x="325" y="5190"/>
                  </a:cubicBezTo>
                  <a:cubicBezTo>
                    <a:pt x="209" y="5584"/>
                    <a:pt x="417" y="6001"/>
                    <a:pt x="719" y="6279"/>
                  </a:cubicBezTo>
                  <a:cubicBezTo>
                    <a:pt x="1122" y="6682"/>
                    <a:pt x="1703" y="6898"/>
                    <a:pt x="2280" y="6898"/>
                  </a:cubicBezTo>
                  <a:cubicBezTo>
                    <a:pt x="2633" y="6898"/>
                    <a:pt x="2984" y="6817"/>
                    <a:pt x="3291" y="6650"/>
                  </a:cubicBezTo>
                  <a:lnTo>
                    <a:pt x="3569" y="6859"/>
                  </a:lnTo>
                  <a:cubicBezTo>
                    <a:pt x="5122" y="6303"/>
                    <a:pt x="6397" y="5051"/>
                    <a:pt x="6953" y="3522"/>
                  </a:cubicBezTo>
                  <a:cubicBezTo>
                    <a:pt x="7069" y="3197"/>
                    <a:pt x="7161" y="2850"/>
                    <a:pt x="7138" y="2502"/>
                  </a:cubicBezTo>
                  <a:cubicBezTo>
                    <a:pt x="7138" y="2154"/>
                    <a:pt x="6999" y="1807"/>
                    <a:pt x="6744" y="1552"/>
                  </a:cubicBezTo>
                  <a:cubicBezTo>
                    <a:pt x="6628" y="1459"/>
                    <a:pt x="6513" y="1390"/>
                    <a:pt x="6397" y="1274"/>
                  </a:cubicBezTo>
                  <a:cubicBezTo>
                    <a:pt x="6211" y="1088"/>
                    <a:pt x="6095" y="833"/>
                    <a:pt x="5933" y="625"/>
                  </a:cubicBezTo>
                  <a:cubicBezTo>
                    <a:pt x="5629" y="224"/>
                    <a:pt x="5125" y="1"/>
                    <a:pt x="4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752882" y="1579898"/>
              <a:ext cx="728477" cy="943992"/>
            </a:xfrm>
            <a:custGeom>
              <a:avLst/>
              <a:gdLst/>
              <a:ahLst/>
              <a:cxnLst/>
              <a:rect l="l" t="t" r="r" b="b"/>
              <a:pathLst>
                <a:path w="8761" h="11371" extrusionOk="0">
                  <a:moveTo>
                    <a:pt x="4381" y="1"/>
                  </a:moveTo>
                  <a:cubicBezTo>
                    <a:pt x="1947" y="1"/>
                    <a:pt x="0" y="1970"/>
                    <a:pt x="0" y="4381"/>
                  </a:cubicBezTo>
                  <a:cubicBezTo>
                    <a:pt x="0" y="4890"/>
                    <a:pt x="70" y="5354"/>
                    <a:pt x="232" y="5794"/>
                  </a:cubicBezTo>
                  <a:cubicBezTo>
                    <a:pt x="371" y="6884"/>
                    <a:pt x="626" y="8622"/>
                    <a:pt x="927" y="9780"/>
                  </a:cubicBezTo>
                  <a:cubicBezTo>
                    <a:pt x="1258" y="10976"/>
                    <a:pt x="3274" y="11370"/>
                    <a:pt x="5014" y="11370"/>
                  </a:cubicBezTo>
                  <a:cubicBezTo>
                    <a:pt x="5838" y="11370"/>
                    <a:pt x="6600" y="11282"/>
                    <a:pt x="7092" y="11148"/>
                  </a:cubicBezTo>
                  <a:cubicBezTo>
                    <a:pt x="8204" y="10846"/>
                    <a:pt x="8575" y="7046"/>
                    <a:pt x="8691" y="5122"/>
                  </a:cubicBezTo>
                  <a:cubicBezTo>
                    <a:pt x="8738" y="4890"/>
                    <a:pt x="8761" y="4636"/>
                    <a:pt x="8761" y="4381"/>
                  </a:cubicBezTo>
                  <a:cubicBezTo>
                    <a:pt x="8761" y="1970"/>
                    <a:pt x="6791" y="1"/>
                    <a:pt x="4381"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1592902" y="2067211"/>
              <a:ext cx="267992" cy="253452"/>
            </a:xfrm>
            <a:custGeom>
              <a:avLst/>
              <a:gdLst/>
              <a:ahLst/>
              <a:cxnLst/>
              <a:rect l="l" t="t" r="r" b="b"/>
              <a:pathLst>
                <a:path w="3223" h="3053" extrusionOk="0">
                  <a:moveTo>
                    <a:pt x="1358" y="1"/>
                  </a:moveTo>
                  <a:cubicBezTo>
                    <a:pt x="1283" y="1"/>
                    <a:pt x="1209" y="6"/>
                    <a:pt x="1137" y="17"/>
                  </a:cubicBezTo>
                  <a:cubicBezTo>
                    <a:pt x="951" y="63"/>
                    <a:pt x="789" y="110"/>
                    <a:pt x="650" y="202"/>
                  </a:cubicBezTo>
                  <a:cubicBezTo>
                    <a:pt x="163" y="504"/>
                    <a:pt x="1" y="1176"/>
                    <a:pt x="186" y="1778"/>
                  </a:cubicBezTo>
                  <a:cubicBezTo>
                    <a:pt x="395" y="2520"/>
                    <a:pt x="1183" y="2983"/>
                    <a:pt x="1971" y="3053"/>
                  </a:cubicBezTo>
                  <a:cubicBezTo>
                    <a:pt x="2133" y="3053"/>
                    <a:pt x="2342" y="3053"/>
                    <a:pt x="2504" y="2983"/>
                  </a:cubicBezTo>
                  <a:cubicBezTo>
                    <a:pt x="3222" y="2705"/>
                    <a:pt x="3153" y="1848"/>
                    <a:pt x="3014" y="1245"/>
                  </a:cubicBezTo>
                  <a:cubicBezTo>
                    <a:pt x="2867" y="490"/>
                    <a:pt x="2074" y="1"/>
                    <a:pt x="1358"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1596810" y="1490987"/>
              <a:ext cx="840231" cy="685392"/>
            </a:xfrm>
            <a:custGeom>
              <a:avLst/>
              <a:gdLst/>
              <a:ahLst/>
              <a:cxnLst/>
              <a:rect l="l" t="t" r="r" b="b"/>
              <a:pathLst>
                <a:path w="10105" h="8256" extrusionOk="0">
                  <a:moveTo>
                    <a:pt x="5795" y="0"/>
                  </a:moveTo>
                  <a:cubicBezTo>
                    <a:pt x="5483" y="0"/>
                    <a:pt x="5173" y="25"/>
                    <a:pt x="4867" y="75"/>
                  </a:cubicBezTo>
                  <a:cubicBezTo>
                    <a:pt x="3708" y="284"/>
                    <a:pt x="2642" y="840"/>
                    <a:pt x="1808" y="1674"/>
                  </a:cubicBezTo>
                  <a:cubicBezTo>
                    <a:pt x="1298" y="2184"/>
                    <a:pt x="881" y="2833"/>
                    <a:pt x="788" y="3551"/>
                  </a:cubicBezTo>
                  <a:cubicBezTo>
                    <a:pt x="742" y="3922"/>
                    <a:pt x="765" y="4293"/>
                    <a:pt x="603" y="4617"/>
                  </a:cubicBezTo>
                  <a:cubicBezTo>
                    <a:pt x="510" y="4826"/>
                    <a:pt x="302" y="4988"/>
                    <a:pt x="186" y="5197"/>
                  </a:cubicBezTo>
                  <a:cubicBezTo>
                    <a:pt x="23" y="5498"/>
                    <a:pt x="0" y="5869"/>
                    <a:pt x="70" y="6216"/>
                  </a:cubicBezTo>
                  <a:cubicBezTo>
                    <a:pt x="163" y="6564"/>
                    <a:pt x="325" y="6935"/>
                    <a:pt x="487" y="7236"/>
                  </a:cubicBezTo>
                  <a:cubicBezTo>
                    <a:pt x="626" y="7120"/>
                    <a:pt x="765" y="7051"/>
                    <a:pt x="904" y="7028"/>
                  </a:cubicBezTo>
                  <a:cubicBezTo>
                    <a:pt x="1113" y="6981"/>
                    <a:pt x="1275" y="6981"/>
                    <a:pt x="1484" y="6981"/>
                  </a:cubicBezTo>
                  <a:cubicBezTo>
                    <a:pt x="1715" y="6981"/>
                    <a:pt x="1947" y="7051"/>
                    <a:pt x="2132" y="7190"/>
                  </a:cubicBezTo>
                  <a:cubicBezTo>
                    <a:pt x="2295" y="7537"/>
                    <a:pt x="2411" y="7862"/>
                    <a:pt x="2526" y="8256"/>
                  </a:cubicBezTo>
                  <a:cubicBezTo>
                    <a:pt x="2781" y="8094"/>
                    <a:pt x="2990" y="7862"/>
                    <a:pt x="3059" y="7584"/>
                  </a:cubicBezTo>
                  <a:cubicBezTo>
                    <a:pt x="3338" y="7561"/>
                    <a:pt x="3569" y="7352"/>
                    <a:pt x="3708" y="7097"/>
                  </a:cubicBezTo>
                  <a:cubicBezTo>
                    <a:pt x="3847" y="6865"/>
                    <a:pt x="3871" y="6564"/>
                    <a:pt x="3871" y="6286"/>
                  </a:cubicBezTo>
                  <a:cubicBezTo>
                    <a:pt x="3871" y="5961"/>
                    <a:pt x="3824" y="5614"/>
                    <a:pt x="3917" y="5289"/>
                  </a:cubicBezTo>
                  <a:cubicBezTo>
                    <a:pt x="4014" y="5016"/>
                    <a:pt x="4276" y="4776"/>
                    <a:pt x="4550" y="4776"/>
                  </a:cubicBezTo>
                  <a:cubicBezTo>
                    <a:pt x="4602" y="4776"/>
                    <a:pt x="4654" y="4784"/>
                    <a:pt x="4705" y="4803"/>
                  </a:cubicBezTo>
                  <a:cubicBezTo>
                    <a:pt x="4821" y="4872"/>
                    <a:pt x="4937" y="4965"/>
                    <a:pt x="5052" y="5034"/>
                  </a:cubicBezTo>
                  <a:cubicBezTo>
                    <a:pt x="5149" y="5082"/>
                    <a:pt x="5249" y="5104"/>
                    <a:pt x="5350" y="5104"/>
                  </a:cubicBezTo>
                  <a:cubicBezTo>
                    <a:pt x="5639" y="5104"/>
                    <a:pt x="5930" y="4927"/>
                    <a:pt x="6119" y="4687"/>
                  </a:cubicBezTo>
                  <a:cubicBezTo>
                    <a:pt x="6234" y="4548"/>
                    <a:pt x="6304" y="4362"/>
                    <a:pt x="6373" y="4200"/>
                  </a:cubicBezTo>
                  <a:cubicBezTo>
                    <a:pt x="6489" y="3783"/>
                    <a:pt x="6466" y="3343"/>
                    <a:pt x="6698" y="2995"/>
                  </a:cubicBezTo>
                  <a:cubicBezTo>
                    <a:pt x="6881" y="2745"/>
                    <a:pt x="7184" y="2603"/>
                    <a:pt x="7486" y="2603"/>
                  </a:cubicBezTo>
                  <a:cubicBezTo>
                    <a:pt x="7604" y="2603"/>
                    <a:pt x="7723" y="2625"/>
                    <a:pt x="7834" y="2671"/>
                  </a:cubicBezTo>
                  <a:cubicBezTo>
                    <a:pt x="8065" y="2786"/>
                    <a:pt x="8227" y="2972"/>
                    <a:pt x="8459" y="3134"/>
                  </a:cubicBezTo>
                  <a:cubicBezTo>
                    <a:pt x="8588" y="3220"/>
                    <a:pt x="8752" y="3279"/>
                    <a:pt x="8908" y="3279"/>
                  </a:cubicBezTo>
                  <a:cubicBezTo>
                    <a:pt x="9005" y="3279"/>
                    <a:pt x="9098" y="3257"/>
                    <a:pt x="9178" y="3204"/>
                  </a:cubicBezTo>
                  <a:cubicBezTo>
                    <a:pt x="9270" y="3111"/>
                    <a:pt x="9340" y="2995"/>
                    <a:pt x="9433" y="2879"/>
                  </a:cubicBezTo>
                  <a:cubicBezTo>
                    <a:pt x="9502" y="2786"/>
                    <a:pt x="9618" y="2671"/>
                    <a:pt x="9757" y="2671"/>
                  </a:cubicBezTo>
                  <a:cubicBezTo>
                    <a:pt x="9783" y="2676"/>
                    <a:pt x="9808" y="2678"/>
                    <a:pt x="9833" y="2678"/>
                  </a:cubicBezTo>
                  <a:cubicBezTo>
                    <a:pt x="9877" y="2678"/>
                    <a:pt x="9920" y="2672"/>
                    <a:pt x="9966" y="2672"/>
                  </a:cubicBezTo>
                  <a:cubicBezTo>
                    <a:pt x="10008" y="2672"/>
                    <a:pt x="10053" y="2677"/>
                    <a:pt x="10105" y="2694"/>
                  </a:cubicBezTo>
                  <a:cubicBezTo>
                    <a:pt x="9989" y="1720"/>
                    <a:pt x="9154" y="956"/>
                    <a:pt x="8274" y="538"/>
                  </a:cubicBezTo>
                  <a:cubicBezTo>
                    <a:pt x="7495" y="183"/>
                    <a:pt x="6641" y="0"/>
                    <a:pt x="5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1633396" y="2105150"/>
              <a:ext cx="161976" cy="182805"/>
            </a:xfrm>
            <a:custGeom>
              <a:avLst/>
              <a:gdLst/>
              <a:ahLst/>
              <a:cxnLst/>
              <a:rect l="l" t="t" r="r" b="b"/>
              <a:pathLst>
                <a:path w="1948" h="2202" extrusionOk="0">
                  <a:moveTo>
                    <a:pt x="47" y="0"/>
                  </a:moveTo>
                  <a:cubicBezTo>
                    <a:pt x="24" y="0"/>
                    <a:pt x="1" y="24"/>
                    <a:pt x="1" y="47"/>
                  </a:cubicBezTo>
                  <a:cubicBezTo>
                    <a:pt x="1" y="70"/>
                    <a:pt x="24" y="93"/>
                    <a:pt x="24" y="93"/>
                  </a:cubicBezTo>
                  <a:lnTo>
                    <a:pt x="47" y="93"/>
                  </a:lnTo>
                  <a:cubicBezTo>
                    <a:pt x="534" y="93"/>
                    <a:pt x="997" y="302"/>
                    <a:pt x="1298" y="649"/>
                  </a:cubicBezTo>
                  <a:cubicBezTo>
                    <a:pt x="1669" y="1043"/>
                    <a:pt x="1785" y="1669"/>
                    <a:pt x="1878" y="2179"/>
                  </a:cubicBezTo>
                  <a:cubicBezTo>
                    <a:pt x="1878" y="2202"/>
                    <a:pt x="1901" y="2202"/>
                    <a:pt x="1901" y="2202"/>
                  </a:cubicBezTo>
                  <a:cubicBezTo>
                    <a:pt x="1924" y="2202"/>
                    <a:pt x="1947" y="2179"/>
                    <a:pt x="1947" y="2156"/>
                  </a:cubicBezTo>
                  <a:cubicBezTo>
                    <a:pt x="1855" y="1646"/>
                    <a:pt x="1739" y="1020"/>
                    <a:pt x="1368" y="580"/>
                  </a:cubicBezTo>
                  <a:cubicBezTo>
                    <a:pt x="1044" y="232"/>
                    <a:pt x="557"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1654599" y="2197383"/>
              <a:ext cx="138860" cy="86753"/>
            </a:xfrm>
            <a:custGeom>
              <a:avLst/>
              <a:gdLst/>
              <a:ahLst/>
              <a:cxnLst/>
              <a:rect l="l" t="t" r="r" b="b"/>
              <a:pathLst>
                <a:path w="1670" h="1045" extrusionOk="0">
                  <a:moveTo>
                    <a:pt x="82" y="1"/>
                  </a:moveTo>
                  <a:cubicBezTo>
                    <a:pt x="63" y="1"/>
                    <a:pt x="43" y="1"/>
                    <a:pt x="24" y="2"/>
                  </a:cubicBezTo>
                  <a:cubicBezTo>
                    <a:pt x="1" y="2"/>
                    <a:pt x="1" y="25"/>
                    <a:pt x="1" y="25"/>
                  </a:cubicBezTo>
                  <a:cubicBezTo>
                    <a:pt x="1" y="48"/>
                    <a:pt x="24" y="71"/>
                    <a:pt x="24" y="71"/>
                  </a:cubicBezTo>
                  <a:cubicBezTo>
                    <a:pt x="42" y="71"/>
                    <a:pt x="60" y="70"/>
                    <a:pt x="78" y="70"/>
                  </a:cubicBezTo>
                  <a:cubicBezTo>
                    <a:pt x="709" y="70"/>
                    <a:pt x="1329" y="458"/>
                    <a:pt x="1600" y="1021"/>
                  </a:cubicBezTo>
                  <a:cubicBezTo>
                    <a:pt x="1600" y="1045"/>
                    <a:pt x="1623" y="1045"/>
                    <a:pt x="1623" y="1045"/>
                  </a:cubicBezTo>
                  <a:lnTo>
                    <a:pt x="1646" y="1045"/>
                  </a:lnTo>
                  <a:cubicBezTo>
                    <a:pt x="1669" y="1045"/>
                    <a:pt x="1669" y="1021"/>
                    <a:pt x="1669" y="998"/>
                  </a:cubicBezTo>
                  <a:cubicBezTo>
                    <a:pt x="1399" y="390"/>
                    <a:pt x="75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2020708" y="2028193"/>
              <a:ext cx="77163" cy="77040"/>
            </a:xfrm>
            <a:custGeom>
              <a:avLst/>
              <a:gdLst/>
              <a:ahLst/>
              <a:cxnLst/>
              <a:rect l="l" t="t" r="r" b="b"/>
              <a:pathLst>
                <a:path w="928" h="928" extrusionOk="0">
                  <a:moveTo>
                    <a:pt x="464" y="0"/>
                  </a:moveTo>
                  <a:cubicBezTo>
                    <a:pt x="209" y="0"/>
                    <a:pt x="1" y="209"/>
                    <a:pt x="1" y="464"/>
                  </a:cubicBezTo>
                  <a:cubicBezTo>
                    <a:pt x="1" y="719"/>
                    <a:pt x="209" y="927"/>
                    <a:pt x="464" y="927"/>
                  </a:cubicBezTo>
                  <a:cubicBezTo>
                    <a:pt x="719" y="927"/>
                    <a:pt x="928" y="719"/>
                    <a:pt x="928" y="464"/>
                  </a:cubicBezTo>
                  <a:cubicBezTo>
                    <a:pt x="928"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2323291" y="2028193"/>
              <a:ext cx="77163" cy="77040"/>
            </a:xfrm>
            <a:custGeom>
              <a:avLst/>
              <a:gdLst/>
              <a:ahLst/>
              <a:cxnLst/>
              <a:rect l="l" t="t" r="r" b="b"/>
              <a:pathLst>
                <a:path w="928" h="928" extrusionOk="0">
                  <a:moveTo>
                    <a:pt x="464" y="0"/>
                  </a:moveTo>
                  <a:cubicBezTo>
                    <a:pt x="209" y="0"/>
                    <a:pt x="0" y="209"/>
                    <a:pt x="0" y="464"/>
                  </a:cubicBezTo>
                  <a:cubicBezTo>
                    <a:pt x="0" y="719"/>
                    <a:pt x="209" y="927"/>
                    <a:pt x="464" y="927"/>
                  </a:cubicBezTo>
                  <a:cubicBezTo>
                    <a:pt x="719" y="927"/>
                    <a:pt x="927" y="719"/>
                    <a:pt x="927" y="464"/>
                  </a:cubicBezTo>
                  <a:cubicBezTo>
                    <a:pt x="927"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2153665" y="1985854"/>
              <a:ext cx="135036" cy="229045"/>
            </a:xfrm>
            <a:custGeom>
              <a:avLst/>
              <a:gdLst/>
              <a:ahLst/>
              <a:cxnLst/>
              <a:rect l="l" t="t" r="r" b="b"/>
              <a:pathLst>
                <a:path w="1624" h="2759" extrusionOk="0">
                  <a:moveTo>
                    <a:pt x="1438" y="0"/>
                  </a:moveTo>
                  <a:cubicBezTo>
                    <a:pt x="1438" y="0"/>
                    <a:pt x="1415" y="24"/>
                    <a:pt x="1415" y="47"/>
                  </a:cubicBezTo>
                  <a:lnTo>
                    <a:pt x="1554" y="2503"/>
                  </a:lnTo>
                  <a:cubicBezTo>
                    <a:pt x="1554" y="2550"/>
                    <a:pt x="1554" y="2573"/>
                    <a:pt x="1530" y="2596"/>
                  </a:cubicBezTo>
                  <a:cubicBezTo>
                    <a:pt x="1507" y="2619"/>
                    <a:pt x="1461" y="2619"/>
                    <a:pt x="1415" y="2619"/>
                  </a:cubicBezTo>
                  <a:lnTo>
                    <a:pt x="1368" y="2596"/>
                  </a:lnTo>
                  <a:cubicBezTo>
                    <a:pt x="1337" y="2596"/>
                    <a:pt x="1306" y="2586"/>
                    <a:pt x="1269" y="2586"/>
                  </a:cubicBezTo>
                  <a:cubicBezTo>
                    <a:pt x="1250" y="2586"/>
                    <a:pt x="1229" y="2588"/>
                    <a:pt x="1206" y="2596"/>
                  </a:cubicBezTo>
                  <a:cubicBezTo>
                    <a:pt x="1183" y="2596"/>
                    <a:pt x="1137" y="2619"/>
                    <a:pt x="1113" y="2642"/>
                  </a:cubicBezTo>
                  <a:cubicBezTo>
                    <a:pt x="1113" y="2642"/>
                    <a:pt x="1090" y="2666"/>
                    <a:pt x="1090" y="2666"/>
                  </a:cubicBezTo>
                  <a:cubicBezTo>
                    <a:pt x="1055" y="2683"/>
                    <a:pt x="1023" y="2691"/>
                    <a:pt x="991" y="2691"/>
                  </a:cubicBezTo>
                  <a:cubicBezTo>
                    <a:pt x="941" y="2691"/>
                    <a:pt x="893" y="2671"/>
                    <a:pt x="835" y="2642"/>
                  </a:cubicBezTo>
                  <a:cubicBezTo>
                    <a:pt x="766" y="2619"/>
                    <a:pt x="719" y="2619"/>
                    <a:pt x="650" y="2596"/>
                  </a:cubicBezTo>
                  <a:cubicBezTo>
                    <a:pt x="580" y="2596"/>
                    <a:pt x="511" y="2619"/>
                    <a:pt x="441" y="2619"/>
                  </a:cubicBezTo>
                  <a:lnTo>
                    <a:pt x="395" y="2642"/>
                  </a:lnTo>
                  <a:cubicBezTo>
                    <a:pt x="360" y="2642"/>
                    <a:pt x="320" y="2648"/>
                    <a:pt x="279" y="2648"/>
                  </a:cubicBezTo>
                  <a:cubicBezTo>
                    <a:pt x="238" y="2648"/>
                    <a:pt x="198" y="2642"/>
                    <a:pt x="163" y="2619"/>
                  </a:cubicBezTo>
                  <a:cubicBezTo>
                    <a:pt x="117" y="2619"/>
                    <a:pt x="94" y="2573"/>
                    <a:pt x="70" y="2550"/>
                  </a:cubicBezTo>
                  <a:cubicBezTo>
                    <a:pt x="70" y="2527"/>
                    <a:pt x="70" y="2480"/>
                    <a:pt x="94" y="2457"/>
                  </a:cubicBezTo>
                  <a:cubicBezTo>
                    <a:pt x="94" y="2457"/>
                    <a:pt x="94" y="2411"/>
                    <a:pt x="70" y="2411"/>
                  </a:cubicBezTo>
                  <a:cubicBezTo>
                    <a:pt x="47" y="2411"/>
                    <a:pt x="24" y="2411"/>
                    <a:pt x="24" y="2434"/>
                  </a:cubicBezTo>
                  <a:cubicBezTo>
                    <a:pt x="1" y="2480"/>
                    <a:pt x="1" y="2503"/>
                    <a:pt x="1" y="2573"/>
                  </a:cubicBezTo>
                  <a:cubicBezTo>
                    <a:pt x="24" y="2619"/>
                    <a:pt x="70" y="2666"/>
                    <a:pt x="140" y="2689"/>
                  </a:cubicBezTo>
                  <a:cubicBezTo>
                    <a:pt x="194" y="2716"/>
                    <a:pt x="249" y="2727"/>
                    <a:pt x="303" y="2727"/>
                  </a:cubicBezTo>
                  <a:cubicBezTo>
                    <a:pt x="341" y="2727"/>
                    <a:pt x="380" y="2722"/>
                    <a:pt x="418" y="2712"/>
                  </a:cubicBezTo>
                  <a:lnTo>
                    <a:pt x="464" y="2689"/>
                  </a:lnTo>
                  <a:cubicBezTo>
                    <a:pt x="511" y="2689"/>
                    <a:pt x="580" y="2666"/>
                    <a:pt x="650" y="2666"/>
                  </a:cubicBezTo>
                  <a:cubicBezTo>
                    <a:pt x="696" y="2689"/>
                    <a:pt x="766" y="2712"/>
                    <a:pt x="812" y="2712"/>
                  </a:cubicBezTo>
                  <a:cubicBezTo>
                    <a:pt x="882" y="2735"/>
                    <a:pt x="951" y="2758"/>
                    <a:pt x="997" y="2758"/>
                  </a:cubicBezTo>
                  <a:cubicBezTo>
                    <a:pt x="1044" y="2758"/>
                    <a:pt x="1090" y="2758"/>
                    <a:pt x="1113" y="2735"/>
                  </a:cubicBezTo>
                  <a:cubicBezTo>
                    <a:pt x="1137" y="2735"/>
                    <a:pt x="1160" y="2712"/>
                    <a:pt x="1160" y="2689"/>
                  </a:cubicBezTo>
                  <a:cubicBezTo>
                    <a:pt x="1183" y="2689"/>
                    <a:pt x="1206" y="2666"/>
                    <a:pt x="1229" y="2666"/>
                  </a:cubicBezTo>
                  <a:cubicBezTo>
                    <a:pt x="1237" y="2658"/>
                    <a:pt x="1247" y="2655"/>
                    <a:pt x="1259" y="2655"/>
                  </a:cubicBezTo>
                  <a:cubicBezTo>
                    <a:pt x="1283" y="2655"/>
                    <a:pt x="1314" y="2666"/>
                    <a:pt x="1345" y="2666"/>
                  </a:cubicBezTo>
                  <a:lnTo>
                    <a:pt x="1391" y="2689"/>
                  </a:lnTo>
                  <a:cubicBezTo>
                    <a:pt x="1415" y="2695"/>
                    <a:pt x="1436" y="2697"/>
                    <a:pt x="1457" y="2697"/>
                  </a:cubicBezTo>
                  <a:cubicBezTo>
                    <a:pt x="1517" y="2697"/>
                    <a:pt x="1565" y="2671"/>
                    <a:pt x="1600" y="2619"/>
                  </a:cubicBezTo>
                  <a:cubicBezTo>
                    <a:pt x="1623" y="2596"/>
                    <a:pt x="1623" y="2550"/>
                    <a:pt x="1623" y="2503"/>
                  </a:cubicBezTo>
                  <a:lnTo>
                    <a:pt x="1484" y="47"/>
                  </a:lnTo>
                  <a:cubicBezTo>
                    <a:pt x="1484" y="24"/>
                    <a:pt x="1461"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987947" y="1941523"/>
              <a:ext cx="148922" cy="42505"/>
            </a:xfrm>
            <a:custGeom>
              <a:avLst/>
              <a:gdLst/>
              <a:ahLst/>
              <a:cxnLst/>
              <a:rect l="l" t="t" r="r" b="b"/>
              <a:pathLst>
                <a:path w="1791" h="512" extrusionOk="0">
                  <a:moveTo>
                    <a:pt x="932" y="0"/>
                  </a:moveTo>
                  <a:cubicBezTo>
                    <a:pt x="922" y="0"/>
                    <a:pt x="913" y="1"/>
                    <a:pt x="905" y="1"/>
                  </a:cubicBezTo>
                  <a:cubicBezTo>
                    <a:pt x="627" y="1"/>
                    <a:pt x="233" y="187"/>
                    <a:pt x="47" y="349"/>
                  </a:cubicBezTo>
                  <a:cubicBezTo>
                    <a:pt x="24" y="372"/>
                    <a:pt x="1" y="395"/>
                    <a:pt x="1" y="419"/>
                  </a:cubicBezTo>
                  <a:cubicBezTo>
                    <a:pt x="1" y="488"/>
                    <a:pt x="94" y="511"/>
                    <a:pt x="186" y="511"/>
                  </a:cubicBezTo>
                  <a:cubicBezTo>
                    <a:pt x="580" y="511"/>
                    <a:pt x="974" y="465"/>
                    <a:pt x="1345" y="372"/>
                  </a:cubicBezTo>
                  <a:cubicBezTo>
                    <a:pt x="1790" y="261"/>
                    <a:pt x="1167"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2295935" y="1951070"/>
              <a:ext cx="148838" cy="42588"/>
            </a:xfrm>
            <a:custGeom>
              <a:avLst/>
              <a:gdLst/>
              <a:ahLst/>
              <a:cxnLst/>
              <a:rect l="l" t="t" r="r" b="b"/>
              <a:pathLst>
                <a:path w="1790" h="513" extrusionOk="0">
                  <a:moveTo>
                    <a:pt x="859" y="1"/>
                  </a:moveTo>
                  <a:cubicBezTo>
                    <a:pt x="624" y="1"/>
                    <a:pt x="0" y="262"/>
                    <a:pt x="445" y="373"/>
                  </a:cubicBezTo>
                  <a:cubicBezTo>
                    <a:pt x="816" y="466"/>
                    <a:pt x="1210" y="512"/>
                    <a:pt x="1604" y="512"/>
                  </a:cubicBezTo>
                  <a:cubicBezTo>
                    <a:pt x="1697" y="489"/>
                    <a:pt x="1789" y="489"/>
                    <a:pt x="1789" y="419"/>
                  </a:cubicBezTo>
                  <a:cubicBezTo>
                    <a:pt x="1789" y="396"/>
                    <a:pt x="1766" y="373"/>
                    <a:pt x="1743" y="350"/>
                  </a:cubicBezTo>
                  <a:cubicBezTo>
                    <a:pt x="1558" y="188"/>
                    <a:pt x="1164" y="2"/>
                    <a:pt x="886" y="2"/>
                  </a:cubicBezTo>
                  <a:cubicBezTo>
                    <a:pt x="877" y="1"/>
                    <a:pt x="868"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2147928" y="2243125"/>
              <a:ext cx="133040" cy="58361"/>
            </a:xfrm>
            <a:custGeom>
              <a:avLst/>
              <a:gdLst/>
              <a:ahLst/>
              <a:cxnLst/>
              <a:rect l="l" t="t" r="r" b="b"/>
              <a:pathLst>
                <a:path w="1600" h="703" extrusionOk="0">
                  <a:moveTo>
                    <a:pt x="894" y="0"/>
                  </a:moveTo>
                  <a:cubicBezTo>
                    <a:pt x="760" y="0"/>
                    <a:pt x="625" y="36"/>
                    <a:pt x="510" y="100"/>
                  </a:cubicBezTo>
                  <a:cubicBezTo>
                    <a:pt x="302" y="216"/>
                    <a:pt x="116" y="401"/>
                    <a:pt x="0" y="609"/>
                  </a:cubicBezTo>
                  <a:cubicBezTo>
                    <a:pt x="232" y="679"/>
                    <a:pt x="504" y="702"/>
                    <a:pt x="780" y="702"/>
                  </a:cubicBezTo>
                  <a:cubicBezTo>
                    <a:pt x="1055" y="702"/>
                    <a:pt x="1333" y="679"/>
                    <a:pt x="1576" y="656"/>
                  </a:cubicBezTo>
                  <a:cubicBezTo>
                    <a:pt x="1599" y="401"/>
                    <a:pt x="1437" y="169"/>
                    <a:pt x="1206" y="76"/>
                  </a:cubicBezTo>
                  <a:cubicBezTo>
                    <a:pt x="1112" y="24"/>
                    <a:pt x="1003" y="0"/>
                    <a:pt x="894"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743237" y="2280234"/>
              <a:ext cx="67518" cy="67410"/>
            </a:xfrm>
            <a:custGeom>
              <a:avLst/>
              <a:gdLst/>
              <a:ahLst/>
              <a:cxnLst/>
              <a:rect l="l" t="t" r="r" b="b"/>
              <a:pathLst>
                <a:path w="812" h="812" extrusionOk="0">
                  <a:moveTo>
                    <a:pt x="418" y="0"/>
                  </a:moveTo>
                  <a:cubicBezTo>
                    <a:pt x="186" y="0"/>
                    <a:pt x="1" y="162"/>
                    <a:pt x="1" y="394"/>
                  </a:cubicBezTo>
                  <a:cubicBezTo>
                    <a:pt x="1" y="626"/>
                    <a:pt x="186" y="811"/>
                    <a:pt x="418" y="811"/>
                  </a:cubicBezTo>
                  <a:cubicBezTo>
                    <a:pt x="650" y="811"/>
                    <a:pt x="812" y="626"/>
                    <a:pt x="812" y="394"/>
                  </a:cubicBezTo>
                  <a:cubicBezTo>
                    <a:pt x="812" y="186"/>
                    <a:pt x="650" y="0"/>
                    <a:pt x="418"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3146144" y="1478368"/>
              <a:ext cx="585875" cy="763761"/>
            </a:xfrm>
            <a:custGeom>
              <a:avLst/>
              <a:gdLst/>
              <a:ahLst/>
              <a:cxnLst/>
              <a:rect l="l" t="t" r="r" b="b"/>
              <a:pathLst>
                <a:path w="7046" h="9200" extrusionOk="0">
                  <a:moveTo>
                    <a:pt x="1211" y="1"/>
                  </a:moveTo>
                  <a:cubicBezTo>
                    <a:pt x="797" y="1"/>
                    <a:pt x="436" y="196"/>
                    <a:pt x="278" y="737"/>
                  </a:cubicBezTo>
                  <a:cubicBezTo>
                    <a:pt x="0" y="1664"/>
                    <a:pt x="440" y="2707"/>
                    <a:pt x="834" y="3541"/>
                  </a:cubicBezTo>
                  <a:cubicBezTo>
                    <a:pt x="1275" y="4514"/>
                    <a:pt x="1877" y="5488"/>
                    <a:pt x="2434" y="6415"/>
                  </a:cubicBezTo>
                  <a:cubicBezTo>
                    <a:pt x="2781" y="6971"/>
                    <a:pt x="3129" y="7550"/>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917" y="1571"/>
                    <a:pt x="3129" y="760"/>
                    <a:pt x="2179" y="273"/>
                  </a:cubicBezTo>
                  <a:cubicBezTo>
                    <a:pt x="1869" y="113"/>
                    <a:pt x="1524" y="1"/>
                    <a:pt x="1211" y="1"/>
                  </a:cubicBezTo>
                  <a:close/>
                </a:path>
              </a:pathLst>
            </a:custGeom>
            <a:solidFill>
              <a:srgbClr val="476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2573822" y="1606796"/>
              <a:ext cx="959717" cy="879404"/>
            </a:xfrm>
            <a:custGeom>
              <a:avLst/>
              <a:gdLst/>
              <a:ahLst/>
              <a:cxnLst/>
              <a:rect l="l" t="t" r="r" b="b"/>
              <a:pathLst>
                <a:path w="11542" h="10593" extrusionOk="0">
                  <a:moveTo>
                    <a:pt x="7347" y="1"/>
                  </a:moveTo>
                  <a:cubicBezTo>
                    <a:pt x="7347" y="1"/>
                    <a:pt x="5609" y="2249"/>
                    <a:pt x="4009" y="3964"/>
                  </a:cubicBezTo>
                  <a:cubicBezTo>
                    <a:pt x="2691" y="5348"/>
                    <a:pt x="999" y="6898"/>
                    <a:pt x="332" y="6898"/>
                  </a:cubicBezTo>
                  <a:cubicBezTo>
                    <a:pt x="296" y="6898"/>
                    <a:pt x="262" y="6894"/>
                    <a:pt x="232" y="6884"/>
                  </a:cubicBezTo>
                  <a:cubicBezTo>
                    <a:pt x="232" y="6884"/>
                    <a:pt x="231" y="6884"/>
                    <a:pt x="231" y="6884"/>
                  </a:cubicBezTo>
                  <a:cubicBezTo>
                    <a:pt x="161" y="6884"/>
                    <a:pt x="0" y="9920"/>
                    <a:pt x="0" y="9920"/>
                  </a:cubicBezTo>
                  <a:lnTo>
                    <a:pt x="2967" y="10592"/>
                  </a:lnTo>
                  <a:cubicBezTo>
                    <a:pt x="3801" y="10013"/>
                    <a:pt x="4936" y="9271"/>
                    <a:pt x="5794" y="8761"/>
                  </a:cubicBezTo>
                  <a:cubicBezTo>
                    <a:pt x="7347" y="7811"/>
                    <a:pt x="11541" y="7185"/>
                    <a:pt x="11541" y="7185"/>
                  </a:cubicBezTo>
                  <a:cubicBezTo>
                    <a:pt x="11541" y="7185"/>
                    <a:pt x="10591" y="6351"/>
                    <a:pt x="9177" y="4219"/>
                  </a:cubicBezTo>
                  <a:cubicBezTo>
                    <a:pt x="7764" y="2110"/>
                    <a:pt x="7347" y="1"/>
                    <a:pt x="7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2408104" y="2176296"/>
              <a:ext cx="412424" cy="381382"/>
            </a:xfrm>
            <a:custGeom>
              <a:avLst/>
              <a:gdLst/>
              <a:ahLst/>
              <a:cxnLst/>
              <a:rect l="l" t="t" r="r" b="b"/>
              <a:pathLst>
                <a:path w="4960" h="4594" extrusionOk="0">
                  <a:moveTo>
                    <a:pt x="2225" y="1"/>
                  </a:moveTo>
                  <a:cubicBezTo>
                    <a:pt x="2132" y="70"/>
                    <a:pt x="2063" y="94"/>
                    <a:pt x="2063" y="94"/>
                  </a:cubicBezTo>
                  <a:cubicBezTo>
                    <a:pt x="1136" y="534"/>
                    <a:pt x="0" y="1924"/>
                    <a:pt x="1066" y="3477"/>
                  </a:cubicBezTo>
                  <a:cubicBezTo>
                    <a:pt x="1689" y="4412"/>
                    <a:pt x="2581" y="4594"/>
                    <a:pt x="3180" y="4594"/>
                  </a:cubicBezTo>
                  <a:cubicBezTo>
                    <a:pt x="3561" y="4594"/>
                    <a:pt x="3824" y="4520"/>
                    <a:pt x="3824" y="4520"/>
                  </a:cubicBezTo>
                  <a:cubicBezTo>
                    <a:pt x="3824" y="4520"/>
                    <a:pt x="4287" y="4172"/>
                    <a:pt x="4960" y="3732"/>
                  </a:cubicBezTo>
                  <a:cubicBezTo>
                    <a:pt x="4172" y="3384"/>
                    <a:pt x="3453" y="2898"/>
                    <a:pt x="2920" y="2226"/>
                  </a:cubicBezTo>
                  <a:cubicBezTo>
                    <a:pt x="2433" y="1600"/>
                    <a:pt x="2155" y="812"/>
                    <a:pt x="2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3146144" y="1478368"/>
              <a:ext cx="585875" cy="763761"/>
            </a:xfrm>
            <a:custGeom>
              <a:avLst/>
              <a:gdLst/>
              <a:ahLst/>
              <a:cxnLst/>
              <a:rect l="l" t="t" r="r" b="b"/>
              <a:pathLst>
                <a:path w="7046" h="9200" extrusionOk="0">
                  <a:moveTo>
                    <a:pt x="1206" y="1"/>
                  </a:moveTo>
                  <a:cubicBezTo>
                    <a:pt x="797" y="1"/>
                    <a:pt x="436" y="196"/>
                    <a:pt x="278" y="737"/>
                  </a:cubicBezTo>
                  <a:cubicBezTo>
                    <a:pt x="0" y="1664"/>
                    <a:pt x="417" y="2707"/>
                    <a:pt x="811" y="3541"/>
                  </a:cubicBezTo>
                  <a:cubicBezTo>
                    <a:pt x="904" y="3750"/>
                    <a:pt x="1020" y="3935"/>
                    <a:pt x="1113" y="4144"/>
                  </a:cubicBezTo>
                  <a:cubicBezTo>
                    <a:pt x="1113" y="4144"/>
                    <a:pt x="2410" y="4306"/>
                    <a:pt x="2851" y="5047"/>
                  </a:cubicBezTo>
                  <a:cubicBezTo>
                    <a:pt x="2967" y="5210"/>
                    <a:pt x="2758" y="6901"/>
                    <a:pt x="2758" y="6901"/>
                  </a:cubicBezTo>
                  <a:cubicBezTo>
                    <a:pt x="2990" y="7295"/>
                    <a:pt x="3245" y="7689"/>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894" y="1571"/>
                    <a:pt x="3106" y="760"/>
                    <a:pt x="2155" y="273"/>
                  </a:cubicBezTo>
                  <a:cubicBezTo>
                    <a:pt x="1856" y="113"/>
                    <a:pt x="1517"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3238606" y="1759714"/>
              <a:ext cx="264084" cy="291640"/>
            </a:xfrm>
            <a:custGeom>
              <a:avLst/>
              <a:gdLst/>
              <a:ahLst/>
              <a:cxnLst/>
              <a:rect l="l" t="t" r="r" b="b"/>
              <a:pathLst>
                <a:path w="3176" h="3513" extrusionOk="0">
                  <a:moveTo>
                    <a:pt x="2147" y="1"/>
                  </a:moveTo>
                  <a:cubicBezTo>
                    <a:pt x="2081" y="1"/>
                    <a:pt x="2013" y="12"/>
                    <a:pt x="1947" y="36"/>
                  </a:cubicBezTo>
                  <a:lnTo>
                    <a:pt x="1" y="755"/>
                  </a:lnTo>
                  <a:cubicBezTo>
                    <a:pt x="418" y="1519"/>
                    <a:pt x="881" y="2284"/>
                    <a:pt x="1322" y="3026"/>
                  </a:cubicBezTo>
                  <a:cubicBezTo>
                    <a:pt x="1437" y="3188"/>
                    <a:pt x="1530" y="3350"/>
                    <a:pt x="1646" y="3512"/>
                  </a:cubicBezTo>
                  <a:lnTo>
                    <a:pt x="3037" y="1543"/>
                  </a:lnTo>
                  <a:cubicBezTo>
                    <a:pt x="3176" y="1334"/>
                    <a:pt x="3176" y="1056"/>
                    <a:pt x="3037" y="870"/>
                  </a:cubicBezTo>
                  <a:lnTo>
                    <a:pt x="2643" y="268"/>
                  </a:lnTo>
                  <a:cubicBezTo>
                    <a:pt x="2522" y="96"/>
                    <a:pt x="2338" y="1"/>
                    <a:pt x="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3402412" y="1742032"/>
              <a:ext cx="119570" cy="140051"/>
            </a:xfrm>
            <a:custGeom>
              <a:avLst/>
              <a:gdLst/>
              <a:ahLst/>
              <a:cxnLst/>
              <a:rect l="l" t="t" r="r" b="b"/>
              <a:pathLst>
                <a:path w="1438" h="1687" extrusionOk="0">
                  <a:moveTo>
                    <a:pt x="224" y="0"/>
                  </a:moveTo>
                  <a:cubicBezTo>
                    <a:pt x="215" y="0"/>
                    <a:pt x="209" y="6"/>
                    <a:pt x="209" y="17"/>
                  </a:cubicBezTo>
                  <a:cubicBezTo>
                    <a:pt x="70" y="133"/>
                    <a:pt x="0" y="342"/>
                    <a:pt x="24" y="574"/>
                  </a:cubicBezTo>
                  <a:cubicBezTo>
                    <a:pt x="70" y="991"/>
                    <a:pt x="348" y="1362"/>
                    <a:pt x="765" y="1570"/>
                  </a:cubicBezTo>
                  <a:cubicBezTo>
                    <a:pt x="881" y="1616"/>
                    <a:pt x="1043" y="1686"/>
                    <a:pt x="1206" y="1686"/>
                  </a:cubicBezTo>
                  <a:cubicBezTo>
                    <a:pt x="1275" y="1686"/>
                    <a:pt x="1345" y="1663"/>
                    <a:pt x="1391" y="1640"/>
                  </a:cubicBezTo>
                  <a:cubicBezTo>
                    <a:pt x="1414" y="1640"/>
                    <a:pt x="1437" y="1616"/>
                    <a:pt x="1414" y="1593"/>
                  </a:cubicBezTo>
                  <a:cubicBezTo>
                    <a:pt x="1414" y="1570"/>
                    <a:pt x="1391" y="1570"/>
                    <a:pt x="1368" y="1570"/>
                  </a:cubicBezTo>
                  <a:cubicBezTo>
                    <a:pt x="1313" y="1590"/>
                    <a:pt x="1255" y="1599"/>
                    <a:pt x="1196" y="1599"/>
                  </a:cubicBezTo>
                  <a:cubicBezTo>
                    <a:pt x="1055" y="1599"/>
                    <a:pt x="910" y="1550"/>
                    <a:pt x="812" y="1501"/>
                  </a:cubicBezTo>
                  <a:cubicBezTo>
                    <a:pt x="394" y="1292"/>
                    <a:pt x="139" y="944"/>
                    <a:pt x="93" y="574"/>
                  </a:cubicBezTo>
                  <a:cubicBezTo>
                    <a:pt x="70" y="365"/>
                    <a:pt x="139" y="180"/>
                    <a:pt x="255" y="64"/>
                  </a:cubicBezTo>
                  <a:cubicBezTo>
                    <a:pt x="255" y="64"/>
                    <a:pt x="255" y="41"/>
                    <a:pt x="255" y="17"/>
                  </a:cubicBezTo>
                  <a:cubicBezTo>
                    <a:pt x="244" y="6"/>
                    <a:pt x="232"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2390726" y="2634221"/>
              <a:ext cx="96454" cy="96300"/>
            </a:xfrm>
            <a:custGeom>
              <a:avLst/>
              <a:gdLst/>
              <a:ahLst/>
              <a:cxnLst/>
              <a:rect l="l" t="t" r="r" b="b"/>
              <a:pathLst>
                <a:path w="1160" h="1160" extrusionOk="0">
                  <a:moveTo>
                    <a:pt x="580" y="0"/>
                  </a:moveTo>
                  <a:cubicBezTo>
                    <a:pt x="255" y="0"/>
                    <a:pt x="0" y="255"/>
                    <a:pt x="0" y="580"/>
                  </a:cubicBezTo>
                  <a:cubicBezTo>
                    <a:pt x="0" y="904"/>
                    <a:pt x="255" y="1159"/>
                    <a:pt x="580" y="1159"/>
                  </a:cubicBezTo>
                  <a:cubicBezTo>
                    <a:pt x="904" y="1159"/>
                    <a:pt x="1159" y="904"/>
                    <a:pt x="1159" y="580"/>
                  </a:cubicBezTo>
                  <a:cubicBezTo>
                    <a:pt x="1159" y="255"/>
                    <a:pt x="904" y="0"/>
                    <a:pt x="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flipH="1">
              <a:off x="1144046" y="3325011"/>
              <a:ext cx="299877" cy="331967"/>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2604562" y="3148034"/>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2502464" y="3249936"/>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2558902" y="3199377"/>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2555374" y="3201533"/>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447212" y="2668859"/>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1345114" y="2770761"/>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1401552" y="2720202"/>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1398024" y="2722358"/>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flipH="1">
              <a:off x="2555372" y="1715261"/>
              <a:ext cx="213927" cy="236822"/>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cxnSp>
        <p:nvCxnSpPr>
          <p:cNvPr id="3985" name="Google Shape;3985;p52"/>
          <p:cNvCxnSpPr/>
          <p:nvPr/>
        </p:nvCxnSpPr>
        <p:spPr>
          <a:xfrm>
            <a:off x="564314" y="2066544"/>
            <a:ext cx="3087911" cy="0"/>
          </a:xfrm>
          <a:prstGeom prst="straightConnector1">
            <a:avLst/>
          </a:prstGeom>
          <a:noFill/>
          <a:ln w="19050" cap="flat" cmpd="sng">
            <a:solidFill>
              <a:schemeClr val="lt1"/>
            </a:solidFill>
            <a:prstDash val="solid"/>
            <a:round/>
            <a:headEnd type="none" w="med" len="med"/>
            <a:tailEnd type="none" w="med" len="med"/>
          </a:ln>
        </p:spPr>
      </p:cxnSp>
      <p:sp>
        <p:nvSpPr>
          <p:cNvPr id="3986" name="Google Shape;3986;p52"/>
          <p:cNvSpPr txBox="1">
            <a:spLocks noGrp="1"/>
          </p:cNvSpPr>
          <p:nvPr>
            <p:ph type="title"/>
          </p:nvPr>
        </p:nvSpPr>
        <p:spPr>
          <a:xfrm>
            <a:off x="659525" y="536692"/>
            <a:ext cx="2897491" cy="15298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CODANDO E </a:t>
            </a:r>
            <a:r>
              <a:rPr lang="en" sz="4000" dirty="0" smtClean="0">
                <a:solidFill>
                  <a:schemeClr val="lt1"/>
                </a:solidFill>
              </a:rPr>
              <a:t> CONCLUINDO</a:t>
            </a:r>
            <a:endParaRPr sz="4000" dirty="0">
              <a:solidFill>
                <a:schemeClr val="lt1"/>
              </a:solidFill>
            </a:endParaRPr>
          </a:p>
        </p:txBody>
      </p:sp>
      <p:pic>
        <p:nvPicPr>
          <p:cNvPr id="3987" name="Google Shape;3987;p52"/>
          <p:cNvPicPr preferRelativeResize="0"/>
          <p:nvPr/>
        </p:nvPicPr>
        <p:blipFill rotWithShape="1">
          <a:blip r:embed="rId3">
            <a:alphaModFix/>
          </a:blip>
          <a:srcRect l="20106" t="4538" r="15922" b="-498"/>
          <a:stretch/>
        </p:blipFill>
        <p:spPr>
          <a:xfrm>
            <a:off x="4643875" y="678300"/>
            <a:ext cx="3786900" cy="3786900"/>
          </a:xfrm>
          <a:prstGeom prst="ellipse">
            <a:avLst/>
          </a:prstGeom>
          <a:noFill/>
          <a:ln w="76200" cap="flat" cmpd="sng">
            <a:solidFill>
              <a:schemeClr val="lt1"/>
            </a:solidFill>
            <a:prstDash val="solid"/>
            <a:round/>
            <a:headEnd type="none" w="sm" len="sm"/>
            <a:tailEnd type="none" w="sm" len="sm"/>
          </a:ln>
        </p:spPr>
      </p:pic>
      <p:sp>
        <p:nvSpPr>
          <p:cNvPr id="3988" name="Google Shape;3988;p52"/>
          <p:cNvSpPr txBox="1">
            <a:spLocks noGrp="1"/>
          </p:cNvSpPr>
          <p:nvPr>
            <p:ph type="subTitle" idx="1"/>
          </p:nvPr>
        </p:nvSpPr>
        <p:spPr>
          <a:xfrm>
            <a:off x="206317" y="2066544"/>
            <a:ext cx="3803904" cy="2167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1">
                    <a:lumMod val="75000"/>
                  </a:schemeClr>
                </a:solidFill>
              </a:rPr>
              <a:t>[demonstração de código]</a:t>
            </a:r>
          </a:p>
          <a:p>
            <a:pPr marL="0" lvl="0" indent="0" algn="just" rtl="0">
              <a:spcBef>
                <a:spcPts val="0"/>
              </a:spcBef>
              <a:spcAft>
                <a:spcPts val="0"/>
              </a:spcAft>
              <a:buNone/>
            </a:pPr>
            <a:r>
              <a:rPr lang="en" dirty="0" smtClean="0"/>
              <a:t>Por fim, a relação entre os aplicativos e uma API em Java para denúncias em códigos, facilita e difunde um ambiente seguro para que estas vitimas não se sintam, ainda mais, oprimidas ao denúnciarem  os abusos sofridos. Muitas das atuais ocorrências, utilizam linguagens que já estão bem difundidas no meios digitais para burlar uma maior tensão entre vítima e agressor.</a:t>
            </a:r>
            <a:endParaRPr dirty="0"/>
          </a:p>
        </p:txBody>
      </p:sp>
      <p:sp>
        <p:nvSpPr>
          <p:cNvPr id="3989" name="Google Shape;3989;p52"/>
          <p:cNvSpPr/>
          <p:nvPr/>
        </p:nvSpPr>
        <p:spPr>
          <a:xfrm rot="4902006">
            <a:off x="3960251" y="3691088"/>
            <a:ext cx="447544" cy="46890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for the Elimination of Violence against Women by Slidesgo">
  <a:themeElements>
    <a:clrScheme name="Simple Light">
      <a:dk1>
        <a:srgbClr val="000000"/>
      </a:dk1>
      <a:lt1>
        <a:srgbClr val="FFFFFF"/>
      </a:lt1>
      <a:dk2>
        <a:srgbClr val="3B3068"/>
      </a:dk2>
      <a:lt2>
        <a:srgbClr val="614E8D"/>
      </a:lt2>
      <a:accent1>
        <a:srgbClr val="FE8C34"/>
      </a:accent1>
      <a:accent2>
        <a:srgbClr val="D36318"/>
      </a:accent2>
      <a:accent3>
        <a:srgbClr val="FFE0E5"/>
      </a:accent3>
      <a:accent4>
        <a:srgbClr val="FFA79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539</Words>
  <Application>Microsoft Office PowerPoint</Application>
  <PresentationFormat>Apresentação na tela (16:9)</PresentationFormat>
  <Paragraphs>62</Paragraphs>
  <Slides>9</Slides>
  <Notes>9</Notes>
  <HiddenSlides>0</HiddenSlides>
  <MMClips>1</MMClips>
  <ScaleCrop>false</ScaleCrop>
  <HeadingPairs>
    <vt:vector size="8" baseType="variant">
      <vt:variant>
        <vt:lpstr>Fontes usadas</vt:lpstr>
      </vt:variant>
      <vt:variant>
        <vt:i4>3</vt:i4>
      </vt:variant>
      <vt:variant>
        <vt:lpstr>Tema</vt:lpstr>
      </vt:variant>
      <vt:variant>
        <vt:i4>1</vt:i4>
      </vt:variant>
      <vt:variant>
        <vt:lpstr>Servidores OLE inseridos</vt:lpstr>
      </vt:variant>
      <vt:variant>
        <vt:i4>1</vt:i4>
      </vt:variant>
      <vt:variant>
        <vt:lpstr>Títulos de slides</vt:lpstr>
      </vt:variant>
      <vt:variant>
        <vt:i4>9</vt:i4>
      </vt:variant>
    </vt:vector>
  </HeadingPairs>
  <TitlesOfParts>
    <vt:vector size="14" baseType="lpstr">
      <vt:lpstr>Arial</vt:lpstr>
      <vt:lpstr>Rubik</vt:lpstr>
      <vt:lpstr>Chewy</vt:lpstr>
      <vt:lpstr>International Day for the Elimination of Violence against Women by Slidesgo</vt:lpstr>
      <vt:lpstr>Planilha</vt:lpstr>
      <vt:lpstr>PROJETO JAVA – BLOCO 1  API EM SISTEMAS  DE APLICATIVOS PARA DENUNCIAS</vt:lpstr>
      <vt:lpstr>Apresentação do PowerPoint</vt:lpstr>
      <vt:lpstr>ANTES DO CÓDIGO</vt:lpstr>
      <vt:lpstr>Índice de contexto</vt:lpstr>
      <vt:lpstr>BACKGROUND</vt:lpstr>
      <vt:lpstr>Causas de Violência</vt:lpstr>
      <vt:lpstr>CICLO DA VIOLÊNCIA DOMÉSTICA</vt:lpstr>
      <vt:lpstr>API EM JAVA</vt:lpstr>
      <vt:lpstr>CODANDO E  CONCLUINDO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DAY FOR THE ELIMINATION OF VIOLENCE AGAINST WOMEN</dc:title>
  <dc:creator>Usuario</dc:creator>
  <cp:lastModifiedBy>Usuario</cp:lastModifiedBy>
  <cp:revision>87</cp:revision>
  <dcterms:modified xsi:type="dcterms:W3CDTF">2021-12-19T23:13:54Z</dcterms:modified>
</cp:coreProperties>
</file>